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80" r:id="rId3"/>
    <p:sldId id="262" r:id="rId4"/>
    <p:sldId id="281" r:id="rId5"/>
    <p:sldId id="263" r:id="rId6"/>
    <p:sldId id="256" r:id="rId7"/>
    <p:sldId id="282" r:id="rId8"/>
    <p:sldId id="258" r:id="rId9"/>
    <p:sldId id="259" r:id="rId10"/>
    <p:sldId id="260" r:id="rId11"/>
    <p:sldId id="261"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3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7849A0-6A21-4AD0-99BC-1EC6A99B9D87}" type="datetimeFigureOut">
              <a:rPr lang="zh-CN" altLang="en-US" smtClean="0"/>
              <a:t>2021/6/11</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ED08D7-DBC4-4D4B-88C8-69A448E659BE}" type="slidenum">
              <a:rPr lang="zh-CN" altLang="en-US" smtClean="0"/>
              <a:t>‹#›</a:t>
            </a:fld>
            <a:endParaRPr lang="zh-CN" altLang="en-US"/>
          </a:p>
        </p:txBody>
      </p:sp>
    </p:spTree>
    <p:extLst>
      <p:ext uri="{BB962C8B-B14F-4D97-AF65-F5344CB8AC3E}">
        <p14:creationId xmlns:p14="http://schemas.microsoft.com/office/powerpoint/2010/main" val="1745803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8354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4BA1B-1807-478D-B016-42DA58C14178}"/>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5E6C463C-E742-4E8B-9F63-BEAC4BF4DC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33AF8BB1-C066-42B5-B98D-B2AA5EB43EA9}"/>
              </a:ext>
            </a:extLst>
          </p:cNvPr>
          <p:cNvSpPr>
            <a:spLocks noGrp="1"/>
          </p:cNvSpPr>
          <p:nvPr>
            <p:ph type="dt" sz="half" idx="10"/>
          </p:nvPr>
        </p:nvSpPr>
        <p:spPr/>
        <p:txBody>
          <a:bodyPr/>
          <a:lstStyle/>
          <a:p>
            <a:fld id="{4ED2E637-6351-4821-8A7E-7824A3DC1C34}" type="datetimeFigureOut">
              <a:rPr lang="zh-CN" altLang="en-US" smtClean="0"/>
              <a:t>2021/6/11</a:t>
            </a:fld>
            <a:endParaRPr lang="zh-CN" altLang="en-US"/>
          </a:p>
        </p:txBody>
      </p:sp>
      <p:sp>
        <p:nvSpPr>
          <p:cNvPr id="5" name="Footer Placeholder 4">
            <a:extLst>
              <a:ext uri="{FF2B5EF4-FFF2-40B4-BE49-F238E27FC236}">
                <a16:creationId xmlns:a16="http://schemas.microsoft.com/office/drawing/2014/main" id="{E02D2D5F-60CE-4E5A-A9A5-1B1E65C21FF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8D8E422-D750-4F67-A793-35DA694EF52D}"/>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372249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100-9CCB-4239-BCB4-1EA25EB869F6}"/>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BEF44075-1ADE-40CD-AD91-73D91AB93C87}"/>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6104EDD-CB71-474C-BE3E-8F3DD5123887}"/>
              </a:ext>
            </a:extLst>
          </p:cNvPr>
          <p:cNvSpPr>
            <a:spLocks noGrp="1"/>
          </p:cNvSpPr>
          <p:nvPr>
            <p:ph type="dt" sz="half" idx="10"/>
          </p:nvPr>
        </p:nvSpPr>
        <p:spPr/>
        <p:txBody>
          <a:bodyPr/>
          <a:lstStyle/>
          <a:p>
            <a:fld id="{4ED2E637-6351-4821-8A7E-7824A3DC1C34}" type="datetimeFigureOut">
              <a:rPr lang="zh-CN" altLang="en-US" smtClean="0"/>
              <a:t>2021/6/11</a:t>
            </a:fld>
            <a:endParaRPr lang="zh-CN" altLang="en-US"/>
          </a:p>
        </p:txBody>
      </p:sp>
      <p:sp>
        <p:nvSpPr>
          <p:cNvPr id="5" name="Footer Placeholder 4">
            <a:extLst>
              <a:ext uri="{FF2B5EF4-FFF2-40B4-BE49-F238E27FC236}">
                <a16:creationId xmlns:a16="http://schemas.microsoft.com/office/drawing/2014/main" id="{98672835-C760-437C-9986-8603D904B46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7DA5216-6EC9-4B80-B973-9D8BE9B8FBB9}"/>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558792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2FD270-7395-400A-89B0-4DFE6FADBD99}"/>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4C49A5E1-99CE-409D-B028-7538AA4C3505}"/>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F7D19E6-9BF2-4C4A-953F-54F6062203F5}"/>
              </a:ext>
            </a:extLst>
          </p:cNvPr>
          <p:cNvSpPr>
            <a:spLocks noGrp="1"/>
          </p:cNvSpPr>
          <p:nvPr>
            <p:ph type="dt" sz="half" idx="10"/>
          </p:nvPr>
        </p:nvSpPr>
        <p:spPr/>
        <p:txBody>
          <a:bodyPr/>
          <a:lstStyle/>
          <a:p>
            <a:fld id="{4ED2E637-6351-4821-8A7E-7824A3DC1C34}" type="datetimeFigureOut">
              <a:rPr lang="zh-CN" altLang="en-US" smtClean="0"/>
              <a:t>2021/6/11</a:t>
            </a:fld>
            <a:endParaRPr lang="zh-CN" altLang="en-US"/>
          </a:p>
        </p:txBody>
      </p:sp>
      <p:sp>
        <p:nvSpPr>
          <p:cNvPr id="5" name="Footer Placeholder 4">
            <a:extLst>
              <a:ext uri="{FF2B5EF4-FFF2-40B4-BE49-F238E27FC236}">
                <a16:creationId xmlns:a16="http://schemas.microsoft.com/office/drawing/2014/main" id="{B5973225-1650-492A-B987-82BE59783DF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999A65E-0CB3-424F-9F14-2A838464FC5F}"/>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763313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203201"/>
            <a:ext cx="12192000" cy="6477020"/>
          </a:xfrm>
          <a:prstGeom prst="rect">
            <a:avLst/>
          </a:prstGeom>
          <a:noFill/>
          <a:ln>
            <a:noFill/>
          </a:ln>
        </p:spPr>
      </p:pic>
      <p:sp>
        <p:nvSpPr>
          <p:cNvPr id="11" name="Google Shape;11;p2"/>
          <p:cNvSpPr txBox="1">
            <a:spLocks noGrp="1"/>
          </p:cNvSpPr>
          <p:nvPr>
            <p:ph type="ctrTitle"/>
          </p:nvPr>
        </p:nvSpPr>
        <p:spPr>
          <a:xfrm>
            <a:off x="3675800" y="1892500"/>
            <a:ext cx="4682800" cy="3072800"/>
          </a:xfrm>
          <a:prstGeom prst="rect">
            <a:avLst/>
          </a:prstGeom>
        </p:spPr>
        <p:txBody>
          <a:bodyPr spcFirstLastPara="1" wrap="square" lIns="0" tIns="0" rIns="0" bIns="0" anchor="ctr" anchorCtr="0">
            <a:noAutofit/>
          </a:bodyPr>
          <a:lstStyle>
            <a:lvl1pPr lvl="0" algn="ctr" rtl="0">
              <a:spcBef>
                <a:spcPts val="0"/>
              </a:spcBef>
              <a:spcAft>
                <a:spcPts val="0"/>
              </a:spcAft>
              <a:buClr>
                <a:schemeClr val="dk1"/>
              </a:buClr>
              <a:buSzPts val="5600"/>
              <a:buNone/>
              <a:defRPr sz="7466">
                <a:solidFill>
                  <a:schemeClr val="dk1"/>
                </a:solidFill>
              </a:defRPr>
            </a:lvl1pPr>
            <a:lvl2pPr lvl="1" algn="ctr" rtl="0">
              <a:spcBef>
                <a:spcPts val="0"/>
              </a:spcBef>
              <a:spcAft>
                <a:spcPts val="0"/>
              </a:spcAft>
              <a:buClr>
                <a:schemeClr val="dk1"/>
              </a:buClr>
              <a:buSzPts val="5600"/>
              <a:buNone/>
              <a:defRPr sz="7466">
                <a:solidFill>
                  <a:schemeClr val="dk1"/>
                </a:solidFill>
              </a:defRPr>
            </a:lvl2pPr>
            <a:lvl3pPr lvl="2" algn="ctr" rtl="0">
              <a:spcBef>
                <a:spcPts val="0"/>
              </a:spcBef>
              <a:spcAft>
                <a:spcPts val="0"/>
              </a:spcAft>
              <a:buClr>
                <a:schemeClr val="dk1"/>
              </a:buClr>
              <a:buSzPts val="5600"/>
              <a:buNone/>
              <a:defRPr sz="7466">
                <a:solidFill>
                  <a:schemeClr val="dk1"/>
                </a:solidFill>
              </a:defRPr>
            </a:lvl3pPr>
            <a:lvl4pPr lvl="3" algn="ctr" rtl="0">
              <a:spcBef>
                <a:spcPts val="0"/>
              </a:spcBef>
              <a:spcAft>
                <a:spcPts val="0"/>
              </a:spcAft>
              <a:buClr>
                <a:schemeClr val="dk1"/>
              </a:buClr>
              <a:buSzPts val="5600"/>
              <a:buNone/>
              <a:defRPr sz="7466">
                <a:solidFill>
                  <a:schemeClr val="dk1"/>
                </a:solidFill>
              </a:defRPr>
            </a:lvl4pPr>
            <a:lvl5pPr lvl="4" algn="ctr" rtl="0">
              <a:spcBef>
                <a:spcPts val="0"/>
              </a:spcBef>
              <a:spcAft>
                <a:spcPts val="0"/>
              </a:spcAft>
              <a:buClr>
                <a:schemeClr val="dk1"/>
              </a:buClr>
              <a:buSzPts val="5600"/>
              <a:buNone/>
              <a:defRPr sz="7466">
                <a:solidFill>
                  <a:schemeClr val="dk1"/>
                </a:solidFill>
              </a:defRPr>
            </a:lvl5pPr>
            <a:lvl6pPr lvl="5" algn="ctr" rtl="0">
              <a:spcBef>
                <a:spcPts val="0"/>
              </a:spcBef>
              <a:spcAft>
                <a:spcPts val="0"/>
              </a:spcAft>
              <a:buClr>
                <a:schemeClr val="dk1"/>
              </a:buClr>
              <a:buSzPts val="5600"/>
              <a:buNone/>
              <a:defRPr sz="7466">
                <a:solidFill>
                  <a:schemeClr val="dk1"/>
                </a:solidFill>
              </a:defRPr>
            </a:lvl6pPr>
            <a:lvl7pPr lvl="6" algn="ctr" rtl="0">
              <a:spcBef>
                <a:spcPts val="0"/>
              </a:spcBef>
              <a:spcAft>
                <a:spcPts val="0"/>
              </a:spcAft>
              <a:buClr>
                <a:schemeClr val="dk1"/>
              </a:buClr>
              <a:buSzPts val="5600"/>
              <a:buNone/>
              <a:defRPr sz="7466">
                <a:solidFill>
                  <a:schemeClr val="dk1"/>
                </a:solidFill>
              </a:defRPr>
            </a:lvl7pPr>
            <a:lvl8pPr lvl="7" algn="ctr" rtl="0">
              <a:spcBef>
                <a:spcPts val="0"/>
              </a:spcBef>
              <a:spcAft>
                <a:spcPts val="0"/>
              </a:spcAft>
              <a:buClr>
                <a:schemeClr val="dk1"/>
              </a:buClr>
              <a:buSzPts val="5600"/>
              <a:buNone/>
              <a:defRPr sz="7466">
                <a:solidFill>
                  <a:schemeClr val="dk1"/>
                </a:solidFill>
              </a:defRPr>
            </a:lvl8pPr>
            <a:lvl9pPr lvl="8" algn="ctr" rtl="0">
              <a:spcBef>
                <a:spcPts val="0"/>
              </a:spcBef>
              <a:spcAft>
                <a:spcPts val="0"/>
              </a:spcAft>
              <a:buClr>
                <a:schemeClr val="dk1"/>
              </a:buClr>
              <a:buSzPts val="5600"/>
              <a:buNone/>
              <a:defRPr sz="7466">
                <a:solidFill>
                  <a:schemeClr val="dk1"/>
                </a:solidFill>
              </a:defRPr>
            </a:lvl9pPr>
          </a:lstStyle>
          <a:p>
            <a:endParaRPr/>
          </a:p>
        </p:txBody>
      </p:sp>
    </p:spTree>
    <p:extLst>
      <p:ext uri="{BB962C8B-B14F-4D97-AF65-F5344CB8AC3E}">
        <p14:creationId xmlns:p14="http://schemas.microsoft.com/office/powerpoint/2010/main" val="3400908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0"/>
        <p:cNvGrpSpPr/>
        <p:nvPr/>
      </p:nvGrpSpPr>
      <p:grpSpPr>
        <a:xfrm>
          <a:off x="0" y="0"/>
          <a:ext cx="0" cy="0"/>
          <a:chOff x="0" y="0"/>
          <a:chExt cx="0" cy="0"/>
        </a:xfrm>
      </p:grpSpPr>
      <p:pic>
        <p:nvPicPr>
          <p:cNvPr id="21" name="Google Shape;21;p5"/>
          <p:cNvPicPr preferRelativeResize="0"/>
          <p:nvPr/>
        </p:nvPicPr>
        <p:blipFill>
          <a:blip r:embed="rId2">
            <a:alphaModFix/>
          </a:blip>
          <a:stretch>
            <a:fillRect/>
          </a:stretch>
        </p:blipFill>
        <p:spPr>
          <a:xfrm>
            <a:off x="0" y="4597400"/>
            <a:ext cx="12192000" cy="2159000"/>
          </a:xfrm>
          <a:prstGeom prst="rect">
            <a:avLst/>
          </a:prstGeom>
          <a:noFill/>
          <a:ln>
            <a:noFill/>
          </a:ln>
        </p:spPr>
      </p:pic>
      <p:sp>
        <p:nvSpPr>
          <p:cNvPr id="22" name="Google Shape;22;p5"/>
          <p:cNvSpPr txBox="1">
            <a:spLocks noGrp="1"/>
          </p:cNvSpPr>
          <p:nvPr>
            <p:ph type="title"/>
          </p:nvPr>
        </p:nvSpPr>
        <p:spPr>
          <a:xfrm>
            <a:off x="1140400" y="8098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 name="Google Shape;23;p5"/>
          <p:cNvSpPr txBox="1">
            <a:spLocks noGrp="1"/>
          </p:cNvSpPr>
          <p:nvPr>
            <p:ph type="body" idx="1"/>
          </p:nvPr>
        </p:nvSpPr>
        <p:spPr>
          <a:xfrm>
            <a:off x="1140400" y="1602067"/>
            <a:ext cx="9911200" cy="3447600"/>
          </a:xfrm>
          <a:prstGeom prst="rect">
            <a:avLst/>
          </a:prstGeom>
        </p:spPr>
        <p:txBody>
          <a:bodyPr spcFirstLastPara="1" wrap="square" lIns="0" tIns="0" rIns="0" bIns="0" anchor="t" anchorCtr="0">
            <a:noAutofit/>
          </a:bodyPr>
          <a:lstStyle>
            <a:lvl1pPr marL="609585" lvl="0" indent="-507987" rtl="0">
              <a:spcBef>
                <a:spcPts val="0"/>
              </a:spcBef>
              <a:spcAft>
                <a:spcPts val="0"/>
              </a:spcAft>
              <a:buSzPts val="2400"/>
              <a:buChar char="●"/>
              <a:defRPr/>
            </a:lvl1pPr>
            <a:lvl2pPr marL="1219170" lvl="1" indent="-507987" rtl="0">
              <a:spcBef>
                <a:spcPts val="1067"/>
              </a:spcBef>
              <a:spcAft>
                <a:spcPts val="0"/>
              </a:spcAft>
              <a:buSzPts val="2400"/>
              <a:buChar char="○"/>
              <a:defRPr/>
            </a:lvl2pPr>
            <a:lvl3pPr marL="1828754" lvl="2" indent="-507987" rtl="0">
              <a:spcBef>
                <a:spcPts val="1067"/>
              </a:spcBef>
              <a:spcAft>
                <a:spcPts val="0"/>
              </a:spcAft>
              <a:buSzPts val="2400"/>
              <a:buChar char="■"/>
              <a:defRPr/>
            </a:lvl3pPr>
            <a:lvl4pPr marL="2438339" lvl="3" indent="-507987" rtl="0">
              <a:spcBef>
                <a:spcPts val="1067"/>
              </a:spcBef>
              <a:spcAft>
                <a:spcPts val="0"/>
              </a:spcAft>
              <a:buSzPts val="2400"/>
              <a:buChar char="●"/>
              <a:defRPr/>
            </a:lvl4pPr>
            <a:lvl5pPr marL="3047924" lvl="4" indent="-507987" rtl="0">
              <a:spcBef>
                <a:spcPts val="1067"/>
              </a:spcBef>
              <a:spcAft>
                <a:spcPts val="0"/>
              </a:spcAft>
              <a:buSzPts val="2400"/>
              <a:buChar char="○"/>
              <a:defRPr/>
            </a:lvl5pPr>
            <a:lvl6pPr marL="3657509" lvl="5" indent="-507987" rtl="0">
              <a:spcBef>
                <a:spcPts val="1067"/>
              </a:spcBef>
              <a:spcAft>
                <a:spcPts val="0"/>
              </a:spcAft>
              <a:buSzPts val="2400"/>
              <a:buChar char="■"/>
              <a:defRPr/>
            </a:lvl6pPr>
            <a:lvl7pPr marL="4267093" lvl="6" indent="-507987" rtl="0">
              <a:spcBef>
                <a:spcPts val="1067"/>
              </a:spcBef>
              <a:spcAft>
                <a:spcPts val="0"/>
              </a:spcAft>
              <a:buSzPts val="2400"/>
              <a:buChar char="●"/>
              <a:defRPr/>
            </a:lvl7pPr>
            <a:lvl8pPr marL="4876678" lvl="7" indent="-507987" rtl="0">
              <a:spcBef>
                <a:spcPts val="1067"/>
              </a:spcBef>
              <a:spcAft>
                <a:spcPts val="0"/>
              </a:spcAft>
              <a:buSzPts val="2400"/>
              <a:buChar char="○"/>
              <a:defRPr/>
            </a:lvl8pPr>
            <a:lvl9pPr marL="5486263" lvl="8" indent="-507987" rtl="0">
              <a:spcBef>
                <a:spcPts val="1067"/>
              </a:spcBef>
              <a:spcAft>
                <a:spcPts val="1067"/>
              </a:spcAft>
              <a:buSzPts val="2400"/>
              <a:buChar char="■"/>
              <a:defRPr/>
            </a:lvl9pPr>
          </a:lstStyle>
          <a:p>
            <a:endParaRPr/>
          </a:p>
        </p:txBody>
      </p:sp>
      <p:sp>
        <p:nvSpPr>
          <p:cNvPr id="24" name="Google Shape;24;p5"/>
          <p:cNvSpPr txBox="1">
            <a:spLocks noGrp="1"/>
          </p:cNvSpPr>
          <p:nvPr>
            <p:ph type="sldNum" idx="12"/>
          </p:nvPr>
        </p:nvSpPr>
        <p:spPr>
          <a:xfrm>
            <a:off x="11307445" y="6295764"/>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65653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40E2-3DD8-4764-8ED1-471FD5B6A5B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0F94FC0-033A-46D2-9D0B-9DE682690122}"/>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C99D5B9-B196-4025-B55F-D3B4D60685BB}"/>
              </a:ext>
            </a:extLst>
          </p:cNvPr>
          <p:cNvSpPr>
            <a:spLocks noGrp="1"/>
          </p:cNvSpPr>
          <p:nvPr>
            <p:ph type="dt" sz="half" idx="10"/>
          </p:nvPr>
        </p:nvSpPr>
        <p:spPr/>
        <p:txBody>
          <a:bodyPr/>
          <a:lstStyle/>
          <a:p>
            <a:fld id="{4ED2E637-6351-4821-8A7E-7824A3DC1C34}" type="datetimeFigureOut">
              <a:rPr lang="zh-CN" altLang="en-US" smtClean="0"/>
              <a:t>2021/6/11</a:t>
            </a:fld>
            <a:endParaRPr lang="zh-CN" altLang="en-US"/>
          </a:p>
        </p:txBody>
      </p:sp>
      <p:sp>
        <p:nvSpPr>
          <p:cNvPr id="5" name="Footer Placeholder 4">
            <a:extLst>
              <a:ext uri="{FF2B5EF4-FFF2-40B4-BE49-F238E27FC236}">
                <a16:creationId xmlns:a16="http://schemas.microsoft.com/office/drawing/2014/main" id="{9483F3F1-EE40-4736-80DA-6EB4E4DED7F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CDF33AB-B458-42AF-964E-924BBA1BF4D1}"/>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3893905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56B2-7043-4F64-BC65-F8769E12BA88}"/>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9C1A99E4-4798-407D-81B1-0614EC12E2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1E8F1112-59B2-45FB-ACA2-BB2895849476}"/>
              </a:ext>
            </a:extLst>
          </p:cNvPr>
          <p:cNvSpPr>
            <a:spLocks noGrp="1"/>
          </p:cNvSpPr>
          <p:nvPr>
            <p:ph type="dt" sz="half" idx="10"/>
          </p:nvPr>
        </p:nvSpPr>
        <p:spPr/>
        <p:txBody>
          <a:bodyPr/>
          <a:lstStyle/>
          <a:p>
            <a:fld id="{4ED2E637-6351-4821-8A7E-7824A3DC1C34}" type="datetimeFigureOut">
              <a:rPr lang="zh-CN" altLang="en-US" smtClean="0"/>
              <a:t>2021/6/11</a:t>
            </a:fld>
            <a:endParaRPr lang="zh-CN" altLang="en-US"/>
          </a:p>
        </p:txBody>
      </p:sp>
      <p:sp>
        <p:nvSpPr>
          <p:cNvPr id="5" name="Footer Placeholder 4">
            <a:extLst>
              <a:ext uri="{FF2B5EF4-FFF2-40B4-BE49-F238E27FC236}">
                <a16:creationId xmlns:a16="http://schemas.microsoft.com/office/drawing/2014/main" id="{B348C7E3-77B8-4E1F-AF8D-411F1B188D1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8413B92-363B-4901-A4F5-BE14E2365C20}"/>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3133144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B550C-A03A-43BB-B33C-731965DE186E}"/>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43634EA-08CA-44B7-B4A5-0C8569160298}"/>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5EE06410-B9F3-472C-AE0B-A92F2877A174}"/>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13CC0EF-EFCF-4CF8-BCC5-DE457C5E9B16}"/>
              </a:ext>
            </a:extLst>
          </p:cNvPr>
          <p:cNvSpPr>
            <a:spLocks noGrp="1"/>
          </p:cNvSpPr>
          <p:nvPr>
            <p:ph type="dt" sz="half" idx="10"/>
          </p:nvPr>
        </p:nvSpPr>
        <p:spPr/>
        <p:txBody>
          <a:bodyPr/>
          <a:lstStyle/>
          <a:p>
            <a:fld id="{4ED2E637-6351-4821-8A7E-7824A3DC1C34}" type="datetimeFigureOut">
              <a:rPr lang="zh-CN" altLang="en-US" smtClean="0"/>
              <a:t>2021/6/11</a:t>
            </a:fld>
            <a:endParaRPr lang="zh-CN" altLang="en-US"/>
          </a:p>
        </p:txBody>
      </p:sp>
      <p:sp>
        <p:nvSpPr>
          <p:cNvPr id="6" name="Footer Placeholder 5">
            <a:extLst>
              <a:ext uri="{FF2B5EF4-FFF2-40B4-BE49-F238E27FC236}">
                <a16:creationId xmlns:a16="http://schemas.microsoft.com/office/drawing/2014/main" id="{7B70788F-B151-417F-9618-C56D295D836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87378CB-398E-4E28-87BE-87C6E0AC479B}"/>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1138701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23951-F790-4179-AAC6-350AFA17B5C3}"/>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042F2CEE-DE50-445D-824B-B5D1379972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5498F473-D9D4-4E71-AD66-A5601C3AE918}"/>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E39A86B7-B596-4E28-8EA4-A664ED4EC6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D09628FA-108E-4ABA-B31E-B97084E50A2C}"/>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CAB507D2-3742-467B-B314-1B8802B71E4B}"/>
              </a:ext>
            </a:extLst>
          </p:cNvPr>
          <p:cNvSpPr>
            <a:spLocks noGrp="1"/>
          </p:cNvSpPr>
          <p:nvPr>
            <p:ph type="dt" sz="half" idx="10"/>
          </p:nvPr>
        </p:nvSpPr>
        <p:spPr/>
        <p:txBody>
          <a:bodyPr/>
          <a:lstStyle/>
          <a:p>
            <a:fld id="{4ED2E637-6351-4821-8A7E-7824A3DC1C34}" type="datetimeFigureOut">
              <a:rPr lang="zh-CN" altLang="en-US" smtClean="0"/>
              <a:t>2021/6/11</a:t>
            </a:fld>
            <a:endParaRPr lang="zh-CN" altLang="en-US"/>
          </a:p>
        </p:txBody>
      </p:sp>
      <p:sp>
        <p:nvSpPr>
          <p:cNvPr id="8" name="Footer Placeholder 7">
            <a:extLst>
              <a:ext uri="{FF2B5EF4-FFF2-40B4-BE49-F238E27FC236}">
                <a16:creationId xmlns:a16="http://schemas.microsoft.com/office/drawing/2014/main" id="{5DAD24DA-331A-47DA-BF51-02D63AEFE408}"/>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64884F98-F1C9-41AD-87F7-C786185A1774}"/>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2972884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C318-2914-426D-B739-D4557CAF59D4}"/>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88141905-67A6-45A7-AB9F-7477037CDA20}"/>
              </a:ext>
            </a:extLst>
          </p:cNvPr>
          <p:cNvSpPr>
            <a:spLocks noGrp="1"/>
          </p:cNvSpPr>
          <p:nvPr>
            <p:ph type="dt" sz="half" idx="10"/>
          </p:nvPr>
        </p:nvSpPr>
        <p:spPr/>
        <p:txBody>
          <a:bodyPr/>
          <a:lstStyle/>
          <a:p>
            <a:fld id="{4ED2E637-6351-4821-8A7E-7824A3DC1C34}" type="datetimeFigureOut">
              <a:rPr lang="zh-CN" altLang="en-US" smtClean="0"/>
              <a:t>2021/6/11</a:t>
            </a:fld>
            <a:endParaRPr lang="zh-CN" altLang="en-US"/>
          </a:p>
        </p:txBody>
      </p:sp>
      <p:sp>
        <p:nvSpPr>
          <p:cNvPr id="4" name="Footer Placeholder 3">
            <a:extLst>
              <a:ext uri="{FF2B5EF4-FFF2-40B4-BE49-F238E27FC236}">
                <a16:creationId xmlns:a16="http://schemas.microsoft.com/office/drawing/2014/main" id="{14F29290-ABF0-4207-8BA3-9B8225A071D0}"/>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2D387C9B-DFB7-41BC-A7BE-ED3D387C0D10}"/>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40214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7EA7AC-889A-4D05-A707-EAE270116DD6}"/>
              </a:ext>
            </a:extLst>
          </p:cNvPr>
          <p:cNvSpPr>
            <a:spLocks noGrp="1"/>
          </p:cNvSpPr>
          <p:nvPr>
            <p:ph type="dt" sz="half" idx="10"/>
          </p:nvPr>
        </p:nvSpPr>
        <p:spPr/>
        <p:txBody>
          <a:bodyPr/>
          <a:lstStyle/>
          <a:p>
            <a:fld id="{4ED2E637-6351-4821-8A7E-7824A3DC1C34}" type="datetimeFigureOut">
              <a:rPr lang="zh-CN" altLang="en-US" smtClean="0"/>
              <a:t>2021/6/11</a:t>
            </a:fld>
            <a:endParaRPr lang="zh-CN" altLang="en-US"/>
          </a:p>
        </p:txBody>
      </p:sp>
      <p:sp>
        <p:nvSpPr>
          <p:cNvPr id="3" name="Footer Placeholder 2">
            <a:extLst>
              <a:ext uri="{FF2B5EF4-FFF2-40B4-BE49-F238E27FC236}">
                <a16:creationId xmlns:a16="http://schemas.microsoft.com/office/drawing/2014/main" id="{527DD81A-6009-4DD2-8205-594C4F7708EB}"/>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800190D-D8B4-4F1B-B9F3-68FD843FEC67}"/>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1422646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A296-C63F-4AC6-8B0C-0DAA55E1D33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41CCB06-5876-4322-83C2-F7F1DA945A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26DD8077-413E-4A1A-8830-F650DD8FB2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E88627EF-3B45-4F72-9514-B5C863282DFD}"/>
              </a:ext>
            </a:extLst>
          </p:cNvPr>
          <p:cNvSpPr>
            <a:spLocks noGrp="1"/>
          </p:cNvSpPr>
          <p:nvPr>
            <p:ph type="dt" sz="half" idx="10"/>
          </p:nvPr>
        </p:nvSpPr>
        <p:spPr/>
        <p:txBody>
          <a:bodyPr/>
          <a:lstStyle/>
          <a:p>
            <a:fld id="{4ED2E637-6351-4821-8A7E-7824A3DC1C34}" type="datetimeFigureOut">
              <a:rPr lang="zh-CN" altLang="en-US" smtClean="0"/>
              <a:t>2021/6/11</a:t>
            </a:fld>
            <a:endParaRPr lang="zh-CN" altLang="en-US"/>
          </a:p>
        </p:txBody>
      </p:sp>
      <p:sp>
        <p:nvSpPr>
          <p:cNvPr id="6" name="Footer Placeholder 5">
            <a:extLst>
              <a:ext uri="{FF2B5EF4-FFF2-40B4-BE49-F238E27FC236}">
                <a16:creationId xmlns:a16="http://schemas.microsoft.com/office/drawing/2014/main" id="{D51314D8-5F75-4ED7-9079-0E025BDD779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F43284D-F35F-4CA4-A6F8-C33675D01E34}"/>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2912932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DCB51-FDC6-4F74-B67E-4C0705AA193C}"/>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8A67517B-B1FA-48C0-9682-1DB90DB483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1011443A-DE63-4971-BF19-BDB48758F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6EFB78F6-17A3-417A-8F41-911EB7AFB72D}"/>
              </a:ext>
            </a:extLst>
          </p:cNvPr>
          <p:cNvSpPr>
            <a:spLocks noGrp="1"/>
          </p:cNvSpPr>
          <p:nvPr>
            <p:ph type="dt" sz="half" idx="10"/>
          </p:nvPr>
        </p:nvSpPr>
        <p:spPr/>
        <p:txBody>
          <a:bodyPr/>
          <a:lstStyle/>
          <a:p>
            <a:fld id="{4ED2E637-6351-4821-8A7E-7824A3DC1C34}" type="datetimeFigureOut">
              <a:rPr lang="zh-CN" altLang="en-US" smtClean="0"/>
              <a:t>2021/6/11</a:t>
            </a:fld>
            <a:endParaRPr lang="zh-CN" altLang="en-US"/>
          </a:p>
        </p:txBody>
      </p:sp>
      <p:sp>
        <p:nvSpPr>
          <p:cNvPr id="6" name="Footer Placeholder 5">
            <a:extLst>
              <a:ext uri="{FF2B5EF4-FFF2-40B4-BE49-F238E27FC236}">
                <a16:creationId xmlns:a16="http://schemas.microsoft.com/office/drawing/2014/main" id="{D6033CBD-80D6-45FC-B127-968993DE06D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8F11E42-57B0-4D3A-861E-E2A3DCBF3BA3}"/>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1826277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3DF984-E1B2-4244-8519-41FF8C2797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44927C9-8CCE-4206-8DB2-F97CA9A835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7879701-5FFA-4544-BF09-ABEF86B839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D2E637-6351-4821-8A7E-7824A3DC1C34}" type="datetimeFigureOut">
              <a:rPr lang="zh-CN" altLang="en-US" smtClean="0"/>
              <a:t>2021/6/11</a:t>
            </a:fld>
            <a:endParaRPr lang="zh-CN" altLang="en-US"/>
          </a:p>
        </p:txBody>
      </p:sp>
      <p:sp>
        <p:nvSpPr>
          <p:cNvPr id="5" name="Footer Placeholder 4">
            <a:extLst>
              <a:ext uri="{FF2B5EF4-FFF2-40B4-BE49-F238E27FC236}">
                <a16:creationId xmlns:a16="http://schemas.microsoft.com/office/drawing/2014/main" id="{5D91576D-BEE3-4326-8A1C-522FD336F0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8C03CBD1-05D5-474A-8B54-B3FBFCAE0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20428802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5.xml"/><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2"/>
          <p:cNvSpPr txBox="1">
            <a:spLocks noGrp="1"/>
          </p:cNvSpPr>
          <p:nvPr>
            <p:ph type="ctrTitle"/>
          </p:nvPr>
        </p:nvSpPr>
        <p:spPr>
          <a:xfrm>
            <a:off x="2194483" y="1892600"/>
            <a:ext cx="7803033" cy="3072800"/>
          </a:xfrm>
          <a:prstGeom prst="rect">
            <a:avLst/>
          </a:prstGeom>
        </p:spPr>
        <p:txBody>
          <a:bodyPr spcFirstLastPara="1" vert="horz" wrap="square" lIns="0" tIns="0" rIns="0" bIns="0" rtlCol="0" anchor="ctr" anchorCtr="0">
            <a:noAutofit/>
          </a:bodyPr>
          <a:lstStyle/>
          <a:p>
            <a:pPr>
              <a:lnSpc>
                <a:spcPct val="150000"/>
              </a:lnSpc>
            </a:pPr>
            <a:r>
              <a:rPr lang="zh-CN" altLang="en-US" sz="6600" b="1" dirty="0">
                <a:solidFill>
                  <a:schemeClr val="accent1">
                    <a:lumMod val="75000"/>
                  </a:schemeClr>
                </a:solidFill>
                <a:latin typeface="Noto Sans SC Black" panose="020B0A00000000000000" pitchFamily="34" charset="-122"/>
                <a:ea typeface="Noto Sans SC Black" panose="020B0A00000000000000" pitchFamily="34" charset="-122"/>
              </a:rPr>
              <a:t>学院路小学</a:t>
            </a:r>
            <a:br>
              <a:rPr lang="en-US" altLang="zh-CN" sz="6600" b="1" dirty="0">
                <a:solidFill>
                  <a:schemeClr val="accent1">
                    <a:lumMod val="50000"/>
                  </a:schemeClr>
                </a:solidFill>
                <a:latin typeface="Noto Sans SC Black" panose="020B0A00000000000000" pitchFamily="34" charset="-122"/>
                <a:ea typeface="Noto Sans SC Black" panose="020B0A00000000000000" pitchFamily="34" charset="-122"/>
              </a:rPr>
            </a:br>
            <a:r>
              <a:rPr lang="zh-CN" altLang="en-US" sz="5400" b="1" dirty="0">
                <a:solidFill>
                  <a:schemeClr val="accent2">
                    <a:lumMod val="60000"/>
                    <a:lumOff val="40000"/>
                  </a:schemeClr>
                </a:solidFill>
                <a:latin typeface="思源宋体 Heavy" panose="02020900000000000000" pitchFamily="18" charset="-122"/>
                <a:ea typeface="思源宋体 Heavy" panose="02020900000000000000" pitchFamily="18" charset="-122"/>
              </a:rPr>
              <a:t>小太阳</a:t>
            </a:r>
            <a:r>
              <a:rPr lang="zh-CN" altLang="en-US" sz="5400" b="1">
                <a:solidFill>
                  <a:schemeClr val="accent1">
                    <a:lumMod val="50000"/>
                  </a:schemeClr>
                </a:solidFill>
                <a:latin typeface="思源宋体 Heavy" panose="02020900000000000000" pitchFamily="18" charset="-122"/>
                <a:ea typeface="思源宋体 Heavy" panose="02020900000000000000" pitchFamily="18" charset="-122"/>
              </a:rPr>
              <a:t>编程兴趣班</a:t>
            </a:r>
            <a:endParaRPr sz="6600" dirty="0">
              <a:solidFill>
                <a:schemeClr val="accent1">
                  <a:lumMod val="50000"/>
                </a:schemeClr>
              </a:solidFill>
              <a:latin typeface="思源宋体 Heavy" panose="02020900000000000000" pitchFamily="18" charset="-122"/>
              <a:ea typeface="思源宋体 Heavy" panose="02020900000000000000"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游戏截图展示</a:t>
            </a:r>
          </a:p>
        </p:txBody>
      </p:sp>
      <p:pic>
        <p:nvPicPr>
          <p:cNvPr id="4" name="内容占位符 3"/>
          <p:cNvPicPr>
            <a:picLocks noGrp="1" noChangeAspect="1"/>
          </p:cNvPicPr>
          <p:nvPr>
            <p:ph idx="1"/>
          </p:nvPr>
        </p:nvPicPr>
        <p:blipFill>
          <a:blip r:embed="rId3"/>
          <a:stretch>
            <a:fillRect/>
          </a:stretch>
        </p:blipFill>
        <p:spPr>
          <a:xfrm>
            <a:off x="5930900" y="3608070"/>
            <a:ext cx="4797425" cy="2799715"/>
          </a:xfrm>
          <a:prstGeom prst="rect">
            <a:avLst/>
          </a:prstGeom>
        </p:spPr>
      </p:pic>
      <p:pic>
        <p:nvPicPr>
          <p:cNvPr id="5" name="图片 4"/>
          <p:cNvPicPr>
            <a:picLocks noChangeAspect="1"/>
          </p:cNvPicPr>
          <p:nvPr/>
        </p:nvPicPr>
        <p:blipFill>
          <a:blip r:embed="rId4"/>
          <a:stretch>
            <a:fillRect/>
          </a:stretch>
        </p:blipFill>
        <p:spPr>
          <a:xfrm>
            <a:off x="6075680" y="1003935"/>
            <a:ext cx="4676140" cy="2626995"/>
          </a:xfrm>
          <a:prstGeom prst="rect">
            <a:avLst/>
          </a:prstGeom>
        </p:spPr>
      </p:pic>
      <p:pic>
        <p:nvPicPr>
          <p:cNvPr id="6" name="图片 5"/>
          <p:cNvPicPr>
            <a:picLocks noChangeAspect="1"/>
          </p:cNvPicPr>
          <p:nvPr/>
        </p:nvPicPr>
        <p:blipFill>
          <a:blip r:embed="rId5"/>
          <a:stretch>
            <a:fillRect/>
          </a:stretch>
        </p:blipFill>
        <p:spPr>
          <a:xfrm>
            <a:off x="757555" y="3502025"/>
            <a:ext cx="5173345" cy="2905760"/>
          </a:xfrm>
          <a:prstGeom prst="rect">
            <a:avLst/>
          </a:prstGeom>
        </p:spPr>
      </p:pic>
      <p:pic>
        <p:nvPicPr>
          <p:cNvPr id="7" name="图片 6" descr="新手入门linux但又担心坚持不下来？《hacknet黑客网络》-1"/>
          <p:cNvPicPr>
            <a:picLocks noChangeAspect="1"/>
          </p:cNvPicPr>
          <p:nvPr/>
        </p:nvPicPr>
        <p:blipFill>
          <a:blip r:embed="rId6"/>
          <a:stretch>
            <a:fillRect/>
          </a:stretch>
        </p:blipFill>
        <p:spPr>
          <a:xfrm>
            <a:off x="757555" y="1132205"/>
            <a:ext cx="5318125" cy="2369820"/>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3.MHRD(</a:t>
            </a:r>
            <a:r>
              <a:t>微硬公司</a:t>
            </a:r>
            <a:r>
              <a:rPr lang="en-US" altLang="zh-CN"/>
              <a:t>)---CPU</a:t>
            </a:r>
            <a:r>
              <a:t>硬件编程语言</a:t>
            </a:r>
          </a:p>
        </p:txBody>
      </p:sp>
      <p:sp>
        <p:nvSpPr>
          <p:cNvPr id="3" name="内容占位符 2"/>
          <p:cNvSpPr>
            <a:spLocks noGrp="1"/>
          </p:cNvSpPr>
          <p:nvPr>
            <p:ph idx="1"/>
          </p:nvPr>
        </p:nvSpPr>
        <p:spPr/>
        <p:txBody>
          <a:bodyPr/>
          <a:lstStyle/>
          <a:p>
            <a:r>
              <a:rPr lang="zh-CN" altLang="en-US"/>
              <a:t> 在《微硬公司MHRD》中，玩家就是一名集成电路工程师，我们负责的工作是设计集成电路芯片。从最简单的与非门开始，到计数器、存储器，最终目标是一个16bit的CPU。游戏还是简化了一些内容：我们不需要关心电平、延迟等问题，也不需要用到除了逻辑电路之外的电子器件，更不用关心焊接、排线等实际操作因素。简而言之，把各个芯片的引脚连起来，实现需求中的功能，就可以了。</a:t>
            </a:r>
          </a:p>
          <a:p>
            <a:endParaRPr lang="zh-CN" altLang="en-US"/>
          </a:p>
        </p:txBody>
      </p:sp>
      <p:pic>
        <p:nvPicPr>
          <p:cNvPr id="10" name="内容占位符 9" descr="ss_c76aae63539e559176a2f5c8632cf4c654d404fc.600x338"/>
          <p:cNvPicPr>
            <a:picLocks noChangeAspect="1"/>
          </p:cNvPicPr>
          <p:nvPr/>
        </p:nvPicPr>
        <p:blipFill>
          <a:blip r:embed="rId3"/>
          <a:stretch>
            <a:fillRect/>
          </a:stretch>
        </p:blipFill>
        <p:spPr>
          <a:xfrm>
            <a:off x="575945" y="2962910"/>
            <a:ext cx="5655945" cy="3176905"/>
          </a:xfrm>
          <a:prstGeom prst="rect">
            <a:avLst/>
          </a:prstGeom>
        </p:spPr>
      </p:pic>
      <p:pic>
        <p:nvPicPr>
          <p:cNvPr id="11" name="图片 10" descr="2.600x338"/>
          <p:cNvPicPr>
            <a:picLocks noChangeAspect="1"/>
          </p:cNvPicPr>
          <p:nvPr/>
        </p:nvPicPr>
        <p:blipFill>
          <a:blip r:embed="rId4"/>
          <a:stretch>
            <a:fillRect/>
          </a:stretch>
        </p:blipFill>
        <p:spPr>
          <a:xfrm>
            <a:off x="6231890" y="2962910"/>
            <a:ext cx="5655945" cy="3176905"/>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5" name="Google Shape;335;p36"/>
          <p:cNvSpPr txBox="1">
            <a:spLocks noGrp="1"/>
          </p:cNvSpPr>
          <p:nvPr>
            <p:ph type="sldNum" idx="12"/>
          </p:nvPr>
        </p:nvSpPr>
        <p:spPr>
          <a:xfrm>
            <a:off x="11307445" y="6295764"/>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2</a:t>
            </a:fld>
            <a:endParaRPr/>
          </a:p>
        </p:txBody>
      </p:sp>
      <p:sp>
        <p:nvSpPr>
          <p:cNvPr id="10" name="Google Shape;102;p18">
            <a:extLst>
              <a:ext uri="{FF2B5EF4-FFF2-40B4-BE49-F238E27FC236}">
                <a16:creationId xmlns:a16="http://schemas.microsoft.com/office/drawing/2014/main" id="{10B9E5D6-9C1D-4BE2-8815-B501407044D8}"/>
              </a:ext>
            </a:extLst>
          </p:cNvPr>
          <p:cNvSpPr txBox="1">
            <a:spLocks/>
          </p:cNvSpPr>
          <p:nvPr/>
        </p:nvSpPr>
        <p:spPr>
          <a:xfrm>
            <a:off x="-228123" y="939285"/>
            <a:ext cx="7887854" cy="108600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5400" b="1" dirty="0">
                <a:solidFill>
                  <a:schemeClr val="accent1">
                    <a:lumMod val="75000"/>
                  </a:schemeClr>
                </a:solidFill>
                <a:latin typeface="Noto Sans SC Black" panose="020B0A00000000000000" pitchFamily="34" charset="-122"/>
                <a:ea typeface="Noto Sans SC Black" panose="020B0A00000000000000" pitchFamily="34" charset="-122"/>
              </a:rPr>
              <a:t>Table of Content</a:t>
            </a:r>
            <a:r>
              <a:rPr lang="en-US" altLang="zh-CN" sz="5400" b="1" dirty="0">
                <a:solidFill>
                  <a:schemeClr val="accent1">
                    <a:lumMod val="75000"/>
                  </a:schemeClr>
                </a:solidFill>
                <a:latin typeface="Noto Sans SC Black" panose="020B0A00000000000000" pitchFamily="34" charset="-122"/>
                <a:ea typeface="Noto Sans SC Black" panose="020B0A00000000000000" pitchFamily="34" charset="-122"/>
              </a:rPr>
              <a:t>s</a:t>
            </a:r>
            <a:endParaRPr lang="en-US" sz="5400" b="1" dirty="0">
              <a:solidFill>
                <a:schemeClr val="accent1">
                  <a:lumMod val="75000"/>
                </a:schemeClr>
              </a:solidFill>
              <a:latin typeface="Noto Sans SC Black" panose="020B0A00000000000000" pitchFamily="34" charset="-122"/>
              <a:ea typeface="Noto Sans SC Black" panose="020B0A00000000000000" pitchFamily="34" charset="-122"/>
            </a:endParaRPr>
          </a:p>
        </p:txBody>
      </p:sp>
      <p:cxnSp>
        <p:nvCxnSpPr>
          <p:cNvPr id="7" name="Straight Connector 6">
            <a:extLst>
              <a:ext uri="{FF2B5EF4-FFF2-40B4-BE49-F238E27FC236}">
                <a16:creationId xmlns:a16="http://schemas.microsoft.com/office/drawing/2014/main" id="{A9ECDE7D-CF8C-4893-AD73-BABFA682E96B}"/>
              </a:ext>
            </a:extLst>
          </p:cNvPr>
          <p:cNvCxnSpPr>
            <a:cxnSpLocks/>
          </p:cNvCxnSpPr>
          <p:nvPr/>
        </p:nvCxnSpPr>
        <p:spPr>
          <a:xfrm flipV="1">
            <a:off x="693314" y="2008783"/>
            <a:ext cx="7222836" cy="1650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180D49-B4AC-4C46-A272-C4F778AA8FD4}"/>
              </a:ext>
            </a:extLst>
          </p:cNvPr>
          <p:cNvSpPr txBox="1"/>
          <p:nvPr/>
        </p:nvSpPr>
        <p:spPr>
          <a:xfrm>
            <a:off x="647983" y="2317388"/>
            <a:ext cx="4682836" cy="231537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b="1" dirty="0">
                <a:solidFill>
                  <a:schemeClr val="tx2">
                    <a:lumMod val="60000"/>
                    <a:lumOff val="40000"/>
                  </a:schemeClr>
                </a:solidFill>
                <a:latin typeface="Noto Sans SC Black" panose="020B0A00000000000000" pitchFamily="34" charset="-122"/>
                <a:ea typeface="Noto Sans SC Black" panose="020B0A00000000000000" pitchFamily="34" charset="-122"/>
              </a:rPr>
              <a:t>学术科研</a:t>
            </a:r>
            <a:endParaRPr lang="en-US" altLang="zh-CN" b="1" dirty="0">
              <a:solidFill>
                <a:schemeClr val="tx2">
                  <a:lumMod val="60000"/>
                  <a:lumOff val="40000"/>
                </a:schemeClr>
              </a:solidFill>
              <a:latin typeface="Noto Sans SC Black" panose="020B0A00000000000000" pitchFamily="34" charset="-122"/>
              <a:ea typeface="Noto Sans SC Black" panose="020B0A00000000000000" pitchFamily="34" charset="-122"/>
            </a:endParaRPr>
          </a:p>
          <a:p>
            <a:pPr marL="800100" lvl="1" indent="-342900">
              <a:lnSpc>
                <a:spcPct val="150000"/>
              </a:lnSpc>
              <a:buFont typeface="Arial" panose="020B0604020202020204" pitchFamily="34" charset="0"/>
              <a:buChar char="•"/>
            </a:pPr>
            <a:r>
              <a:rPr lang="zh-CN" altLang="en-US" sz="1600" dirty="0">
                <a:solidFill>
                  <a:schemeClr val="accent5">
                    <a:lumMod val="75000"/>
                  </a:schemeClr>
                </a:solidFill>
                <a:latin typeface="Noto Sans SC Bold" panose="020B0800000000000000" pitchFamily="34" charset="-122"/>
                <a:ea typeface="Noto Sans SC Bold" panose="020B0800000000000000" pitchFamily="34" charset="-122"/>
              </a:rPr>
              <a:t>论文数据库</a:t>
            </a:r>
            <a:endPar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endParaRPr>
          </a:p>
          <a:p>
            <a:pPr marL="800100" lvl="1" indent="-342900">
              <a:lnSpc>
                <a:spcPct val="150000"/>
              </a:lnSpc>
              <a:buFont typeface="Arial" panose="020B0604020202020204" pitchFamily="34" charset="0"/>
              <a:buChar char="•"/>
            </a:pPr>
            <a:r>
              <a:rPr lang="zh-CN" altLang="en-US" sz="1600" dirty="0">
                <a:solidFill>
                  <a:schemeClr val="accent5">
                    <a:lumMod val="75000"/>
                  </a:schemeClr>
                </a:solidFill>
                <a:latin typeface="Noto Sans SC Bold" panose="020B0800000000000000" pitchFamily="34" charset="-122"/>
                <a:ea typeface="Noto Sans SC Bold" panose="020B0800000000000000" pitchFamily="34" charset="-122"/>
              </a:rPr>
              <a:t>参考资料检索</a:t>
            </a:r>
            <a:endPar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endParaRPr>
          </a:p>
          <a:p>
            <a:pPr marL="800100" lvl="1" indent="-342900">
              <a:lnSpc>
                <a:spcPct val="150000"/>
              </a:lnSpc>
              <a:buFont typeface="Arial" panose="020B0604020202020204" pitchFamily="34" charset="0"/>
              <a:buChar char="•"/>
            </a:pPr>
            <a:r>
              <a:rPr lang="zh-CN" altLang="en-US" sz="1600" dirty="0">
                <a:solidFill>
                  <a:schemeClr val="accent5">
                    <a:lumMod val="75000"/>
                  </a:schemeClr>
                </a:solidFill>
                <a:latin typeface="Noto Sans SC Bold" panose="020B0800000000000000" pitchFamily="34" charset="-122"/>
                <a:ea typeface="Noto Sans SC Bold" panose="020B0800000000000000" pitchFamily="34" charset="-122"/>
              </a:rPr>
              <a:t>阅读与笔记工具</a:t>
            </a:r>
            <a:endPar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endParaRPr>
          </a:p>
          <a:p>
            <a:pPr marL="800100" lvl="1" indent="-342900">
              <a:lnSpc>
                <a:spcPct val="150000"/>
              </a:lnSpc>
              <a:buFont typeface="Arial" panose="020B0604020202020204" pitchFamily="34" charset="0"/>
              <a:buChar char="•"/>
            </a:pPr>
            <a:r>
              <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rPr>
              <a:t>Latex</a:t>
            </a:r>
          </a:p>
          <a:p>
            <a:pPr marL="800100" lvl="1" indent="-342900">
              <a:lnSpc>
                <a:spcPct val="150000"/>
              </a:lnSpc>
              <a:buFont typeface="Arial" panose="020B0604020202020204" pitchFamily="34" charset="0"/>
              <a:buChar char="•"/>
            </a:pPr>
            <a:r>
              <a:rPr lang="zh-CN" altLang="en-US" sz="1600" dirty="0">
                <a:solidFill>
                  <a:schemeClr val="accent5">
                    <a:lumMod val="75000"/>
                  </a:schemeClr>
                </a:solidFill>
                <a:latin typeface="Noto Sans SC Bold" panose="020B0800000000000000" pitchFamily="34" charset="-122"/>
                <a:ea typeface="Noto Sans SC Bold" panose="020B0800000000000000" pitchFamily="34" charset="-122"/>
              </a:rPr>
              <a:t>知识库管理</a:t>
            </a:r>
            <a:endPar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endParaRPr>
          </a:p>
        </p:txBody>
      </p:sp>
      <p:grpSp>
        <p:nvGrpSpPr>
          <p:cNvPr id="14" name="Google Shape;104;p18">
            <a:extLst>
              <a:ext uri="{FF2B5EF4-FFF2-40B4-BE49-F238E27FC236}">
                <a16:creationId xmlns:a16="http://schemas.microsoft.com/office/drawing/2014/main" id="{53B7B7DE-06B3-4A3B-9F33-4854C575CCEA}"/>
              </a:ext>
            </a:extLst>
          </p:cNvPr>
          <p:cNvGrpSpPr/>
          <p:nvPr/>
        </p:nvGrpSpPr>
        <p:grpSpPr>
          <a:xfrm rot="2143579">
            <a:off x="9488024" y="410609"/>
            <a:ext cx="1885975" cy="1885927"/>
            <a:chOff x="6643075" y="3664250"/>
            <a:chExt cx="407950" cy="407975"/>
          </a:xfrm>
        </p:grpSpPr>
        <p:sp>
          <p:nvSpPr>
            <p:cNvPr id="15" name="Google Shape;105;p18">
              <a:extLst>
                <a:ext uri="{FF2B5EF4-FFF2-40B4-BE49-F238E27FC236}">
                  <a16:creationId xmlns:a16="http://schemas.microsoft.com/office/drawing/2014/main" id="{3D32D909-65F1-4378-8307-23B8869D0FCC}"/>
                </a:ext>
              </a:extLst>
            </p:cNvPr>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106;p18">
              <a:extLst>
                <a:ext uri="{FF2B5EF4-FFF2-40B4-BE49-F238E27FC236}">
                  <a16:creationId xmlns:a16="http://schemas.microsoft.com/office/drawing/2014/main" id="{40FC06ED-5946-46F3-B3C3-04BA26582FF7}"/>
                </a:ext>
              </a:extLst>
            </p:cNvPr>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7" name="Google Shape;107;p18">
            <a:extLst>
              <a:ext uri="{FF2B5EF4-FFF2-40B4-BE49-F238E27FC236}">
                <a16:creationId xmlns:a16="http://schemas.microsoft.com/office/drawing/2014/main" id="{7142953A-4FE3-4D5E-960E-9DC74D053AD4}"/>
              </a:ext>
            </a:extLst>
          </p:cNvPr>
          <p:cNvGrpSpPr/>
          <p:nvPr/>
        </p:nvGrpSpPr>
        <p:grpSpPr>
          <a:xfrm rot="1556271">
            <a:off x="8581580" y="1857100"/>
            <a:ext cx="775407" cy="775363"/>
            <a:chOff x="576250" y="4319400"/>
            <a:chExt cx="442075" cy="442050"/>
          </a:xfrm>
        </p:grpSpPr>
        <p:sp>
          <p:nvSpPr>
            <p:cNvPr id="18" name="Google Shape;108;p18">
              <a:extLst>
                <a:ext uri="{FF2B5EF4-FFF2-40B4-BE49-F238E27FC236}">
                  <a16:creationId xmlns:a16="http://schemas.microsoft.com/office/drawing/2014/main" id="{DA14D41B-02DB-422C-9C5F-F47243AA8ADD}"/>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109;p18">
              <a:extLst>
                <a:ext uri="{FF2B5EF4-FFF2-40B4-BE49-F238E27FC236}">
                  <a16:creationId xmlns:a16="http://schemas.microsoft.com/office/drawing/2014/main" id="{8A69F3A7-48AB-40DF-8007-E36683587E33}"/>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 name="Google Shape;110;p18">
              <a:extLst>
                <a:ext uri="{FF2B5EF4-FFF2-40B4-BE49-F238E27FC236}">
                  <a16:creationId xmlns:a16="http://schemas.microsoft.com/office/drawing/2014/main" id="{97098318-4AD5-4C25-BA97-AC1FDBBCEF3B}"/>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 name="Google Shape;111;p18">
              <a:extLst>
                <a:ext uri="{FF2B5EF4-FFF2-40B4-BE49-F238E27FC236}">
                  <a16:creationId xmlns:a16="http://schemas.microsoft.com/office/drawing/2014/main" id="{D4FD12A9-DD2C-4F0C-8375-233ACF91F335}"/>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2" name="Google Shape;112;p18">
            <a:extLst>
              <a:ext uri="{FF2B5EF4-FFF2-40B4-BE49-F238E27FC236}">
                <a16:creationId xmlns:a16="http://schemas.microsoft.com/office/drawing/2014/main" id="{AC14BD0C-AAAC-4889-8CEF-4C74CE07AEA0}"/>
              </a:ext>
            </a:extLst>
          </p:cNvPr>
          <p:cNvSpPr/>
          <p:nvPr/>
        </p:nvSpPr>
        <p:spPr>
          <a:xfrm rot="2143861">
            <a:off x="9284170" y="352146"/>
            <a:ext cx="294789" cy="2814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113;p18">
            <a:extLst>
              <a:ext uri="{FF2B5EF4-FFF2-40B4-BE49-F238E27FC236}">
                <a16:creationId xmlns:a16="http://schemas.microsoft.com/office/drawing/2014/main" id="{2B454A4C-6F57-41AA-B996-166A4789BE35}"/>
              </a:ext>
            </a:extLst>
          </p:cNvPr>
          <p:cNvSpPr/>
          <p:nvPr/>
        </p:nvSpPr>
        <p:spPr>
          <a:xfrm rot="4841034">
            <a:off x="11186212" y="2051314"/>
            <a:ext cx="447455" cy="42728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114;p18">
            <a:extLst>
              <a:ext uri="{FF2B5EF4-FFF2-40B4-BE49-F238E27FC236}">
                <a16:creationId xmlns:a16="http://schemas.microsoft.com/office/drawing/2014/main" id="{2F469315-BC06-4EE5-A8D9-B11F4C102C15}"/>
              </a:ext>
            </a:extLst>
          </p:cNvPr>
          <p:cNvSpPr/>
          <p:nvPr/>
        </p:nvSpPr>
        <p:spPr>
          <a:xfrm rot="2144043">
            <a:off x="11716021" y="2005840"/>
            <a:ext cx="179275" cy="1711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115;p18">
            <a:extLst>
              <a:ext uri="{FF2B5EF4-FFF2-40B4-BE49-F238E27FC236}">
                <a16:creationId xmlns:a16="http://schemas.microsoft.com/office/drawing/2014/main" id="{BEB98A9F-5A93-4E27-91DF-F864DE20A638}"/>
              </a:ext>
            </a:extLst>
          </p:cNvPr>
          <p:cNvSpPr/>
          <p:nvPr/>
        </p:nvSpPr>
        <p:spPr>
          <a:xfrm rot="3423587">
            <a:off x="8482063" y="1267966"/>
            <a:ext cx="179217" cy="171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TextBox 8">
            <a:extLst>
              <a:ext uri="{FF2B5EF4-FFF2-40B4-BE49-F238E27FC236}">
                <a16:creationId xmlns:a16="http://schemas.microsoft.com/office/drawing/2014/main" id="{136F101F-27D9-4C70-BA01-9AF914CCB4A0}"/>
              </a:ext>
            </a:extLst>
          </p:cNvPr>
          <p:cNvSpPr txBox="1"/>
          <p:nvPr/>
        </p:nvSpPr>
        <p:spPr>
          <a:xfrm>
            <a:off x="4202592" y="2315596"/>
            <a:ext cx="4248471" cy="2315377"/>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b="1" dirty="0">
                <a:solidFill>
                  <a:schemeClr val="tx2">
                    <a:lumMod val="60000"/>
                    <a:lumOff val="40000"/>
                  </a:schemeClr>
                </a:solidFill>
                <a:latin typeface="Noto Sans SC Black" panose="020B0A00000000000000" pitchFamily="34" charset="-122"/>
                <a:ea typeface="Noto Sans SC Black" panose="020B0A00000000000000" pitchFamily="34" charset="-122"/>
              </a:rPr>
              <a:t>软件工程</a:t>
            </a:r>
            <a:endParaRPr lang="en-US" altLang="zh-CN" b="1" dirty="0">
              <a:solidFill>
                <a:schemeClr val="tx2">
                  <a:lumMod val="60000"/>
                  <a:lumOff val="40000"/>
                </a:schemeClr>
              </a:solidFill>
              <a:latin typeface="Noto Sans SC Black" panose="020B0A00000000000000" pitchFamily="34" charset="-122"/>
              <a:ea typeface="Noto Sans SC Black" panose="020B0A00000000000000" pitchFamily="34" charset="-122"/>
            </a:endParaRPr>
          </a:p>
          <a:p>
            <a:pPr marL="800100" lvl="1" indent="-342900">
              <a:lnSpc>
                <a:spcPct val="150000"/>
              </a:lnSpc>
              <a:buFont typeface="Arial" panose="020B0604020202020204" pitchFamily="34" charset="0"/>
              <a:buChar char="•"/>
            </a:pPr>
            <a:r>
              <a:rPr lang="zh-CN" altLang="en-US" sz="1600" dirty="0">
                <a:solidFill>
                  <a:schemeClr val="accent5">
                    <a:lumMod val="75000"/>
                  </a:schemeClr>
                </a:solidFill>
                <a:latin typeface="Noto Sans SC Bold" panose="020B0800000000000000" pitchFamily="34" charset="-122"/>
                <a:ea typeface="Noto Sans SC Bold" panose="020B0800000000000000" pitchFamily="34" charset="-122"/>
              </a:rPr>
              <a:t>花里胡哨的推荐</a:t>
            </a:r>
            <a:endPar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endParaRPr>
          </a:p>
          <a:p>
            <a:pPr marL="800100" lvl="1" indent="-342900">
              <a:lnSpc>
                <a:spcPct val="150000"/>
              </a:lnSpc>
              <a:buFont typeface="Arial" panose="020B0604020202020204" pitchFamily="34" charset="0"/>
              <a:buChar char="•"/>
            </a:pPr>
            <a:r>
              <a:rPr lang="en-US" altLang="zh-CN" sz="1600">
                <a:solidFill>
                  <a:schemeClr val="accent5">
                    <a:lumMod val="75000"/>
                  </a:schemeClr>
                </a:solidFill>
                <a:latin typeface="Noto Sans SC Bold" panose="020B0800000000000000" pitchFamily="34" charset="-122"/>
                <a:ea typeface="Noto Sans SC Bold" panose="020B0800000000000000" pitchFamily="34" charset="-122"/>
              </a:rPr>
              <a:t>Git</a:t>
            </a:r>
          </a:p>
          <a:p>
            <a:pPr marL="800100" lvl="1" indent="-342900">
              <a:lnSpc>
                <a:spcPct val="150000"/>
              </a:lnSpc>
              <a:buFont typeface="Arial" panose="020B0604020202020204" pitchFamily="34" charset="0"/>
              <a:buChar char="•"/>
            </a:pPr>
            <a:r>
              <a:rPr lang="zh-CN" altLang="en-US" sz="1600" dirty="0">
                <a:solidFill>
                  <a:schemeClr val="accent5">
                    <a:lumMod val="75000"/>
                  </a:schemeClr>
                </a:solidFill>
                <a:latin typeface="Noto Sans SC Bold" panose="020B0800000000000000" pitchFamily="34" charset="-122"/>
                <a:ea typeface="Noto Sans SC Bold" panose="020B0800000000000000" pitchFamily="34" charset="-122"/>
              </a:rPr>
              <a:t>学生福利</a:t>
            </a:r>
            <a:endPar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endParaRPr>
          </a:p>
          <a:p>
            <a:pPr marL="800100" lvl="1" indent="-342900">
              <a:lnSpc>
                <a:spcPct val="150000"/>
              </a:lnSpc>
              <a:buFont typeface="Arial" panose="020B0604020202020204" pitchFamily="34" charset="0"/>
              <a:buChar char="•"/>
            </a:pPr>
            <a:r>
              <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rPr>
              <a:t>Extensions of Visual Studio Code</a:t>
            </a:r>
          </a:p>
          <a:p>
            <a:pPr marL="800100" lvl="1" indent="-342900">
              <a:lnSpc>
                <a:spcPct val="150000"/>
              </a:lnSpc>
              <a:buFont typeface="Arial" panose="020B0604020202020204" pitchFamily="34" charset="0"/>
              <a:buChar char="•"/>
            </a:pPr>
            <a:r>
              <a:rPr lang="zh-CN" altLang="en-US" sz="1600" dirty="0">
                <a:solidFill>
                  <a:schemeClr val="accent5">
                    <a:lumMod val="75000"/>
                  </a:schemeClr>
                </a:solidFill>
                <a:latin typeface="Noto Sans SC Bold" panose="020B0800000000000000" pitchFamily="34" charset="-122"/>
                <a:ea typeface="Noto Sans SC Bold" panose="020B0800000000000000" pitchFamily="34" charset="-122"/>
              </a:rPr>
              <a:t>数据库工具</a:t>
            </a:r>
            <a:endPar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16" name="Google Shape;116;p18"/>
          <p:cNvSpPr txBox="1">
            <a:spLocks noGrp="1"/>
          </p:cNvSpPr>
          <p:nvPr>
            <p:ph type="sldNum" idx="12"/>
          </p:nvPr>
        </p:nvSpPr>
        <p:spPr>
          <a:xfrm>
            <a:off x="11307445" y="6295764"/>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3</a:t>
            </a:fld>
            <a:endParaRPr/>
          </a:p>
        </p:txBody>
      </p:sp>
      <p:grpSp>
        <p:nvGrpSpPr>
          <p:cNvPr id="29" name="Google Shape;104;p18">
            <a:extLst>
              <a:ext uri="{FF2B5EF4-FFF2-40B4-BE49-F238E27FC236}">
                <a16:creationId xmlns:a16="http://schemas.microsoft.com/office/drawing/2014/main" id="{E9129DA6-439D-47A3-830F-361CF7441E3D}"/>
              </a:ext>
            </a:extLst>
          </p:cNvPr>
          <p:cNvGrpSpPr/>
          <p:nvPr/>
        </p:nvGrpSpPr>
        <p:grpSpPr>
          <a:xfrm rot="2143579">
            <a:off x="9651129" y="262752"/>
            <a:ext cx="1885975" cy="1885927"/>
            <a:chOff x="6643075" y="3664250"/>
            <a:chExt cx="407950" cy="407975"/>
          </a:xfrm>
        </p:grpSpPr>
        <p:sp>
          <p:nvSpPr>
            <p:cNvPr id="30" name="Google Shape;105;p18">
              <a:extLst>
                <a:ext uri="{FF2B5EF4-FFF2-40B4-BE49-F238E27FC236}">
                  <a16:creationId xmlns:a16="http://schemas.microsoft.com/office/drawing/2014/main" id="{0F4AFA8E-B27E-4743-B85F-71D7E152F184}"/>
                </a:ext>
              </a:extLst>
            </p:cNvPr>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06;p18">
              <a:extLst>
                <a:ext uri="{FF2B5EF4-FFF2-40B4-BE49-F238E27FC236}">
                  <a16:creationId xmlns:a16="http://schemas.microsoft.com/office/drawing/2014/main" id="{1363D0AB-CD9F-41CD-AA7A-D63AC3B5ADA1}"/>
                </a:ext>
              </a:extLst>
            </p:cNvPr>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2" name="Google Shape;107;p18">
            <a:extLst>
              <a:ext uri="{FF2B5EF4-FFF2-40B4-BE49-F238E27FC236}">
                <a16:creationId xmlns:a16="http://schemas.microsoft.com/office/drawing/2014/main" id="{79561FE0-CCF9-4358-8A0A-7BD966606463}"/>
              </a:ext>
            </a:extLst>
          </p:cNvPr>
          <p:cNvGrpSpPr/>
          <p:nvPr/>
        </p:nvGrpSpPr>
        <p:grpSpPr>
          <a:xfrm rot="1556271">
            <a:off x="8744685" y="1709243"/>
            <a:ext cx="775407" cy="775363"/>
            <a:chOff x="576250" y="4319400"/>
            <a:chExt cx="442075" cy="442050"/>
          </a:xfrm>
        </p:grpSpPr>
        <p:sp>
          <p:nvSpPr>
            <p:cNvPr id="33" name="Google Shape;108;p18">
              <a:extLst>
                <a:ext uri="{FF2B5EF4-FFF2-40B4-BE49-F238E27FC236}">
                  <a16:creationId xmlns:a16="http://schemas.microsoft.com/office/drawing/2014/main" id="{AF312666-AB24-4411-9DDC-FA2D437B2650}"/>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109;p18">
              <a:extLst>
                <a:ext uri="{FF2B5EF4-FFF2-40B4-BE49-F238E27FC236}">
                  <a16:creationId xmlns:a16="http://schemas.microsoft.com/office/drawing/2014/main" id="{64E00D18-6F98-4180-8199-2AB75127774E}"/>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110;p18">
              <a:extLst>
                <a:ext uri="{FF2B5EF4-FFF2-40B4-BE49-F238E27FC236}">
                  <a16:creationId xmlns:a16="http://schemas.microsoft.com/office/drawing/2014/main" id="{66757245-1DFD-4FCF-8ADF-F53CCA1092BB}"/>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111;p18">
              <a:extLst>
                <a:ext uri="{FF2B5EF4-FFF2-40B4-BE49-F238E27FC236}">
                  <a16:creationId xmlns:a16="http://schemas.microsoft.com/office/drawing/2014/main" id="{A1B963DB-C9AB-4A97-A560-116796DC0658}"/>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7" name="Google Shape;112;p18">
            <a:extLst>
              <a:ext uri="{FF2B5EF4-FFF2-40B4-BE49-F238E27FC236}">
                <a16:creationId xmlns:a16="http://schemas.microsoft.com/office/drawing/2014/main" id="{57C1CEFB-5C4E-4D6B-84FC-FEC883119007}"/>
              </a:ext>
            </a:extLst>
          </p:cNvPr>
          <p:cNvSpPr/>
          <p:nvPr/>
        </p:nvSpPr>
        <p:spPr>
          <a:xfrm rot="2143861">
            <a:off x="9447275" y="204289"/>
            <a:ext cx="294789" cy="2814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 name="Google Shape;113;p18">
            <a:extLst>
              <a:ext uri="{FF2B5EF4-FFF2-40B4-BE49-F238E27FC236}">
                <a16:creationId xmlns:a16="http://schemas.microsoft.com/office/drawing/2014/main" id="{8CB1D853-FB28-4159-BB24-7D41DB0F272C}"/>
              </a:ext>
            </a:extLst>
          </p:cNvPr>
          <p:cNvSpPr/>
          <p:nvPr/>
        </p:nvSpPr>
        <p:spPr>
          <a:xfrm rot="4841034">
            <a:off x="11349317" y="1903457"/>
            <a:ext cx="447455" cy="42728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 name="Google Shape;114;p18">
            <a:extLst>
              <a:ext uri="{FF2B5EF4-FFF2-40B4-BE49-F238E27FC236}">
                <a16:creationId xmlns:a16="http://schemas.microsoft.com/office/drawing/2014/main" id="{B0A850C9-9876-444A-A722-797454BFB7D8}"/>
              </a:ext>
            </a:extLst>
          </p:cNvPr>
          <p:cNvSpPr/>
          <p:nvPr/>
        </p:nvSpPr>
        <p:spPr>
          <a:xfrm rot="2144043">
            <a:off x="11879126" y="1857983"/>
            <a:ext cx="179275" cy="1711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 name="Google Shape;115;p18">
            <a:extLst>
              <a:ext uri="{FF2B5EF4-FFF2-40B4-BE49-F238E27FC236}">
                <a16:creationId xmlns:a16="http://schemas.microsoft.com/office/drawing/2014/main" id="{46CC46FF-5490-481E-835A-D9DE438AF0AE}"/>
              </a:ext>
            </a:extLst>
          </p:cNvPr>
          <p:cNvSpPr/>
          <p:nvPr/>
        </p:nvSpPr>
        <p:spPr>
          <a:xfrm rot="3423587">
            <a:off x="8571278" y="1284915"/>
            <a:ext cx="179217" cy="171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8" name="Group 17">
            <a:extLst>
              <a:ext uri="{FF2B5EF4-FFF2-40B4-BE49-F238E27FC236}">
                <a16:creationId xmlns:a16="http://schemas.microsoft.com/office/drawing/2014/main" id="{F973983C-21B2-47B2-8CDF-62E70F2F8139}"/>
              </a:ext>
            </a:extLst>
          </p:cNvPr>
          <p:cNvGrpSpPr/>
          <p:nvPr/>
        </p:nvGrpSpPr>
        <p:grpSpPr>
          <a:xfrm>
            <a:off x="692039" y="1779903"/>
            <a:ext cx="11900499" cy="1067515"/>
            <a:chOff x="145750" y="1004529"/>
            <a:chExt cx="11900499" cy="1067515"/>
          </a:xfrm>
        </p:grpSpPr>
        <p:sp>
          <p:nvSpPr>
            <p:cNvPr id="2" name="TextBox 1">
              <a:extLst>
                <a:ext uri="{FF2B5EF4-FFF2-40B4-BE49-F238E27FC236}">
                  <a16:creationId xmlns:a16="http://schemas.microsoft.com/office/drawing/2014/main" id="{B42D2F53-A8D6-4126-B358-BDC16138F572}"/>
                </a:ext>
              </a:extLst>
            </p:cNvPr>
            <p:cNvSpPr txBox="1"/>
            <p:nvPr/>
          </p:nvSpPr>
          <p:spPr>
            <a:xfrm>
              <a:off x="145750" y="1004529"/>
              <a:ext cx="11900499" cy="769441"/>
            </a:xfrm>
            <a:prstGeom prst="rect">
              <a:avLst/>
            </a:prstGeom>
            <a:noFill/>
          </p:spPr>
          <p:txBody>
            <a:bodyPr wrap="square" rtlCol="0">
              <a:spAutoFit/>
            </a:bodyPr>
            <a:lstStyle/>
            <a:p>
              <a:r>
                <a:rPr lang="zh-CN" altLang="en-US" sz="4400" b="1" dirty="0">
                  <a:solidFill>
                    <a:schemeClr val="accent1">
                      <a:lumMod val="75000"/>
                    </a:schemeClr>
                  </a:solidFill>
                  <a:latin typeface="Noto Sans SC Black" panose="020B0A00000000000000" pitchFamily="34" charset="-122"/>
                  <a:ea typeface="Noto Sans SC Black" panose="020B0A00000000000000" pitchFamily="34" charset="-122"/>
                </a:rPr>
                <a:t>论文数据库</a:t>
              </a:r>
            </a:p>
          </p:txBody>
        </p:sp>
        <p:cxnSp>
          <p:nvCxnSpPr>
            <p:cNvPr id="6" name="Straight Connector 5">
              <a:extLst>
                <a:ext uri="{FF2B5EF4-FFF2-40B4-BE49-F238E27FC236}">
                  <a16:creationId xmlns:a16="http://schemas.microsoft.com/office/drawing/2014/main" id="{2FA2ABD2-9565-433B-ADE8-484EB7CCD24B}"/>
                </a:ext>
              </a:extLst>
            </p:cNvPr>
            <p:cNvCxnSpPr>
              <a:cxnSpLocks/>
            </p:cNvCxnSpPr>
            <p:nvPr/>
          </p:nvCxnSpPr>
          <p:spPr>
            <a:xfrm>
              <a:off x="256587" y="2041236"/>
              <a:ext cx="7647709" cy="0"/>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A84E93-94AD-4D22-BDA2-577DB9343BA6}"/>
                </a:ext>
              </a:extLst>
            </p:cNvPr>
            <p:cNvSpPr txBox="1"/>
            <p:nvPr/>
          </p:nvSpPr>
          <p:spPr>
            <a:xfrm>
              <a:off x="6902831" y="1702712"/>
              <a:ext cx="1302906" cy="369332"/>
            </a:xfrm>
            <a:prstGeom prst="rect">
              <a:avLst/>
            </a:prstGeom>
            <a:noFill/>
          </p:spPr>
          <p:txBody>
            <a:bodyPr wrap="square" rtlCol="0">
              <a:spAutoFit/>
            </a:bodyPr>
            <a:lstStyle/>
            <a:p>
              <a:r>
                <a:rPr lang="zh-CN" altLang="en-US" dirty="0">
                  <a:solidFill>
                    <a:schemeClr val="tx2">
                      <a:lumMod val="60000"/>
                      <a:lumOff val="40000"/>
                    </a:schemeClr>
                  </a:solidFill>
                  <a:latin typeface="Noto Sans SC Bold" panose="020B0800000000000000" pitchFamily="34" charset="-122"/>
                  <a:ea typeface="Noto Sans SC Bold" panose="020B0800000000000000" pitchFamily="34" charset="-122"/>
                </a:rPr>
                <a:t>学术科研</a:t>
              </a:r>
            </a:p>
          </p:txBody>
        </p:sp>
      </p:grpSp>
      <p:sp>
        <p:nvSpPr>
          <p:cNvPr id="16" name="TextBox 15">
            <a:extLst>
              <a:ext uri="{FF2B5EF4-FFF2-40B4-BE49-F238E27FC236}">
                <a16:creationId xmlns:a16="http://schemas.microsoft.com/office/drawing/2014/main" id="{EEAF942A-7A0B-43EE-92E5-978EF91DCF6C}"/>
              </a:ext>
            </a:extLst>
          </p:cNvPr>
          <p:cNvSpPr txBox="1"/>
          <p:nvPr/>
        </p:nvSpPr>
        <p:spPr>
          <a:xfrm>
            <a:off x="802876" y="3114685"/>
            <a:ext cx="3160868" cy="22496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Google Scholar</a:t>
            </a:r>
          </a:p>
          <a:p>
            <a:pPr marL="285750" indent="-285750">
              <a:lnSpc>
                <a:spcPct val="150000"/>
              </a:lnSpc>
              <a:buFont typeface="Arial" panose="020B0604020202020204" pitchFamily="34" charset="0"/>
              <a:buChar char="•"/>
            </a:pPr>
            <a:r>
              <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Research Gate</a:t>
            </a:r>
          </a:p>
          <a:p>
            <a:pPr marL="285750" indent="-285750">
              <a:lnSpc>
                <a:spcPct val="150000"/>
              </a:lnSpc>
              <a:buFont typeface="Arial" panose="020B0604020202020204" pitchFamily="34" charset="0"/>
              <a:buChar char="•"/>
            </a:pPr>
            <a:r>
              <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Paper with Code</a:t>
            </a:r>
          </a:p>
          <a:p>
            <a:pPr marL="285750" indent="-285750">
              <a:lnSpc>
                <a:spcPct val="150000"/>
              </a:lnSpc>
              <a:buFont typeface="Arial" panose="020B0604020202020204" pitchFamily="34" charset="0"/>
              <a:buChar char="•"/>
            </a:pPr>
            <a:r>
              <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 </a:t>
            </a:r>
            <a:r>
              <a:rPr lang="zh-CN" altLang="en-US"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找引用关系</a:t>
            </a:r>
            <a:endPar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endParaRPr>
          </a:p>
        </p:txBody>
      </p:sp>
      <p:sp>
        <p:nvSpPr>
          <p:cNvPr id="45" name="TextBox 44">
            <a:extLst>
              <a:ext uri="{FF2B5EF4-FFF2-40B4-BE49-F238E27FC236}">
                <a16:creationId xmlns:a16="http://schemas.microsoft.com/office/drawing/2014/main" id="{ADD9A8A5-982C-4477-B0A7-1DFBA2BDA060}"/>
              </a:ext>
            </a:extLst>
          </p:cNvPr>
          <p:cNvSpPr txBox="1"/>
          <p:nvPr/>
        </p:nvSpPr>
        <p:spPr>
          <a:xfrm>
            <a:off x="5027173" y="3114684"/>
            <a:ext cx="6146800" cy="224965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400" b="1" dirty="0">
                <a:solidFill>
                  <a:schemeClr val="tx2">
                    <a:lumMod val="60000"/>
                    <a:lumOff val="40000"/>
                  </a:schemeClr>
                </a:solidFill>
                <a:latin typeface="Noto Sans SC Bold" panose="020B0800000000000000" pitchFamily="34" charset="-122"/>
                <a:ea typeface="Noto Sans SC Bold" panose="020B0800000000000000" pitchFamily="34" charset="-122"/>
              </a:rPr>
              <a:t>arXiv.org</a:t>
            </a:r>
          </a:p>
          <a:p>
            <a:pPr marL="285750" indent="-285750">
              <a:lnSpc>
                <a:spcPct val="150000"/>
              </a:lnSpc>
              <a:buFont typeface="Arial" panose="020B0604020202020204" pitchFamily="34" charset="0"/>
              <a:buChar char="•"/>
            </a:pPr>
            <a:r>
              <a:rPr lang="en-US" altLang="zh-CN" sz="2400" b="1" dirty="0">
                <a:solidFill>
                  <a:schemeClr val="tx2">
                    <a:lumMod val="60000"/>
                    <a:lumOff val="40000"/>
                  </a:schemeClr>
                </a:solidFill>
                <a:latin typeface="Noto Sans SC Bold" panose="020B0800000000000000" pitchFamily="34" charset="-122"/>
                <a:ea typeface="Noto Sans SC Bold" panose="020B0800000000000000" pitchFamily="34" charset="-122"/>
              </a:rPr>
              <a:t>Engineer Village</a:t>
            </a:r>
          </a:p>
          <a:p>
            <a:pPr marL="285750" indent="-285750">
              <a:lnSpc>
                <a:spcPct val="150000"/>
              </a:lnSpc>
              <a:buFont typeface="Arial" panose="020B0604020202020204" pitchFamily="34" charset="0"/>
              <a:buChar char="•"/>
            </a:pPr>
            <a:r>
              <a:rPr lang="en-US" altLang="zh-CN" sz="2400" b="1" dirty="0">
                <a:solidFill>
                  <a:schemeClr val="tx2">
                    <a:lumMod val="60000"/>
                    <a:lumOff val="40000"/>
                  </a:schemeClr>
                </a:solidFill>
                <a:latin typeface="Noto Sans SC Bold" panose="020B0800000000000000" pitchFamily="34" charset="-122"/>
                <a:ea typeface="Noto Sans SC Bold" panose="020B0800000000000000" pitchFamily="34" charset="-122"/>
              </a:rPr>
              <a:t>IEEE</a:t>
            </a:r>
          </a:p>
          <a:p>
            <a:pPr marL="285750" indent="-285750">
              <a:lnSpc>
                <a:spcPct val="150000"/>
              </a:lnSpc>
              <a:buFont typeface="Arial" panose="020B0604020202020204" pitchFamily="34" charset="0"/>
              <a:buChar char="•"/>
            </a:pPr>
            <a:r>
              <a:rPr lang="en-US" altLang="zh-CN" sz="2400" b="1" dirty="0">
                <a:solidFill>
                  <a:schemeClr val="tx2">
                    <a:lumMod val="60000"/>
                    <a:lumOff val="40000"/>
                  </a:schemeClr>
                </a:solidFill>
                <a:latin typeface="Noto Sans SC Bold" panose="020B0800000000000000" pitchFamily="34" charset="-122"/>
                <a:ea typeface="Noto Sans SC Bold" panose="020B0800000000000000" pitchFamily="34" charset="-122"/>
              </a:rPr>
              <a:t>Web of Science</a:t>
            </a:r>
            <a:endParaRPr lang="zh-CN" altLang="en-US" sz="2400" b="1" dirty="0">
              <a:solidFill>
                <a:schemeClr val="tx2">
                  <a:lumMod val="60000"/>
                  <a:lumOff val="40000"/>
                </a:schemeClr>
              </a:solidFill>
              <a:latin typeface="Noto Sans SC Bold" panose="020B0800000000000000" pitchFamily="34" charset="-122"/>
              <a:ea typeface="Noto Sans SC Bold" panose="020B0800000000000000"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16" name="Google Shape;116;p18"/>
          <p:cNvSpPr txBox="1">
            <a:spLocks noGrp="1"/>
          </p:cNvSpPr>
          <p:nvPr>
            <p:ph type="sldNum" idx="12"/>
          </p:nvPr>
        </p:nvSpPr>
        <p:spPr>
          <a:xfrm>
            <a:off x="11307445" y="6295764"/>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4</a:t>
            </a:fld>
            <a:endParaRPr/>
          </a:p>
        </p:txBody>
      </p:sp>
      <p:grpSp>
        <p:nvGrpSpPr>
          <p:cNvPr id="29" name="Google Shape;104;p18">
            <a:extLst>
              <a:ext uri="{FF2B5EF4-FFF2-40B4-BE49-F238E27FC236}">
                <a16:creationId xmlns:a16="http://schemas.microsoft.com/office/drawing/2014/main" id="{E9129DA6-439D-47A3-830F-361CF7441E3D}"/>
              </a:ext>
            </a:extLst>
          </p:cNvPr>
          <p:cNvGrpSpPr/>
          <p:nvPr/>
        </p:nvGrpSpPr>
        <p:grpSpPr>
          <a:xfrm rot="2143579">
            <a:off x="9651129" y="262752"/>
            <a:ext cx="1885975" cy="1885927"/>
            <a:chOff x="6643075" y="3664250"/>
            <a:chExt cx="407950" cy="407975"/>
          </a:xfrm>
        </p:grpSpPr>
        <p:sp>
          <p:nvSpPr>
            <p:cNvPr id="30" name="Google Shape;105;p18">
              <a:extLst>
                <a:ext uri="{FF2B5EF4-FFF2-40B4-BE49-F238E27FC236}">
                  <a16:creationId xmlns:a16="http://schemas.microsoft.com/office/drawing/2014/main" id="{0F4AFA8E-B27E-4743-B85F-71D7E152F184}"/>
                </a:ext>
              </a:extLst>
            </p:cNvPr>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06;p18">
              <a:extLst>
                <a:ext uri="{FF2B5EF4-FFF2-40B4-BE49-F238E27FC236}">
                  <a16:creationId xmlns:a16="http://schemas.microsoft.com/office/drawing/2014/main" id="{1363D0AB-CD9F-41CD-AA7A-D63AC3B5ADA1}"/>
                </a:ext>
              </a:extLst>
            </p:cNvPr>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2" name="Google Shape;107;p18">
            <a:extLst>
              <a:ext uri="{FF2B5EF4-FFF2-40B4-BE49-F238E27FC236}">
                <a16:creationId xmlns:a16="http://schemas.microsoft.com/office/drawing/2014/main" id="{79561FE0-CCF9-4358-8A0A-7BD966606463}"/>
              </a:ext>
            </a:extLst>
          </p:cNvPr>
          <p:cNvGrpSpPr/>
          <p:nvPr/>
        </p:nvGrpSpPr>
        <p:grpSpPr>
          <a:xfrm rot="1556271">
            <a:off x="8744685" y="1709243"/>
            <a:ext cx="775407" cy="775363"/>
            <a:chOff x="576250" y="4319400"/>
            <a:chExt cx="442075" cy="442050"/>
          </a:xfrm>
        </p:grpSpPr>
        <p:sp>
          <p:nvSpPr>
            <p:cNvPr id="33" name="Google Shape;108;p18">
              <a:extLst>
                <a:ext uri="{FF2B5EF4-FFF2-40B4-BE49-F238E27FC236}">
                  <a16:creationId xmlns:a16="http://schemas.microsoft.com/office/drawing/2014/main" id="{AF312666-AB24-4411-9DDC-FA2D437B2650}"/>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109;p18">
              <a:extLst>
                <a:ext uri="{FF2B5EF4-FFF2-40B4-BE49-F238E27FC236}">
                  <a16:creationId xmlns:a16="http://schemas.microsoft.com/office/drawing/2014/main" id="{64E00D18-6F98-4180-8199-2AB75127774E}"/>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110;p18">
              <a:extLst>
                <a:ext uri="{FF2B5EF4-FFF2-40B4-BE49-F238E27FC236}">
                  <a16:creationId xmlns:a16="http://schemas.microsoft.com/office/drawing/2014/main" id="{66757245-1DFD-4FCF-8ADF-F53CCA1092BB}"/>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111;p18">
              <a:extLst>
                <a:ext uri="{FF2B5EF4-FFF2-40B4-BE49-F238E27FC236}">
                  <a16:creationId xmlns:a16="http://schemas.microsoft.com/office/drawing/2014/main" id="{A1B963DB-C9AB-4A97-A560-116796DC0658}"/>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7" name="Google Shape;112;p18">
            <a:extLst>
              <a:ext uri="{FF2B5EF4-FFF2-40B4-BE49-F238E27FC236}">
                <a16:creationId xmlns:a16="http://schemas.microsoft.com/office/drawing/2014/main" id="{57C1CEFB-5C4E-4D6B-84FC-FEC883119007}"/>
              </a:ext>
            </a:extLst>
          </p:cNvPr>
          <p:cNvSpPr/>
          <p:nvPr/>
        </p:nvSpPr>
        <p:spPr>
          <a:xfrm rot="2143861">
            <a:off x="9447275" y="204289"/>
            <a:ext cx="294789" cy="2814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 name="Google Shape;113;p18">
            <a:extLst>
              <a:ext uri="{FF2B5EF4-FFF2-40B4-BE49-F238E27FC236}">
                <a16:creationId xmlns:a16="http://schemas.microsoft.com/office/drawing/2014/main" id="{8CB1D853-FB28-4159-BB24-7D41DB0F272C}"/>
              </a:ext>
            </a:extLst>
          </p:cNvPr>
          <p:cNvSpPr/>
          <p:nvPr/>
        </p:nvSpPr>
        <p:spPr>
          <a:xfrm rot="4841034">
            <a:off x="11349317" y="1903457"/>
            <a:ext cx="447455" cy="42728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 name="Google Shape;114;p18">
            <a:extLst>
              <a:ext uri="{FF2B5EF4-FFF2-40B4-BE49-F238E27FC236}">
                <a16:creationId xmlns:a16="http://schemas.microsoft.com/office/drawing/2014/main" id="{B0A850C9-9876-444A-A722-797454BFB7D8}"/>
              </a:ext>
            </a:extLst>
          </p:cNvPr>
          <p:cNvSpPr/>
          <p:nvPr/>
        </p:nvSpPr>
        <p:spPr>
          <a:xfrm rot="2144043">
            <a:off x="11879126" y="1857983"/>
            <a:ext cx="179275" cy="1711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 name="Google Shape;115;p18">
            <a:extLst>
              <a:ext uri="{FF2B5EF4-FFF2-40B4-BE49-F238E27FC236}">
                <a16:creationId xmlns:a16="http://schemas.microsoft.com/office/drawing/2014/main" id="{46CC46FF-5490-481E-835A-D9DE438AF0AE}"/>
              </a:ext>
            </a:extLst>
          </p:cNvPr>
          <p:cNvSpPr/>
          <p:nvPr/>
        </p:nvSpPr>
        <p:spPr>
          <a:xfrm rot="3423587">
            <a:off x="8571278" y="1284915"/>
            <a:ext cx="179217" cy="171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8" name="Group 17">
            <a:extLst>
              <a:ext uri="{FF2B5EF4-FFF2-40B4-BE49-F238E27FC236}">
                <a16:creationId xmlns:a16="http://schemas.microsoft.com/office/drawing/2014/main" id="{F973983C-21B2-47B2-8CDF-62E70F2F8139}"/>
              </a:ext>
            </a:extLst>
          </p:cNvPr>
          <p:cNvGrpSpPr/>
          <p:nvPr/>
        </p:nvGrpSpPr>
        <p:grpSpPr>
          <a:xfrm>
            <a:off x="692039" y="1779903"/>
            <a:ext cx="11900499" cy="1067515"/>
            <a:chOff x="145750" y="1004529"/>
            <a:chExt cx="11900499" cy="1067515"/>
          </a:xfrm>
        </p:grpSpPr>
        <p:sp>
          <p:nvSpPr>
            <p:cNvPr id="2" name="TextBox 1">
              <a:extLst>
                <a:ext uri="{FF2B5EF4-FFF2-40B4-BE49-F238E27FC236}">
                  <a16:creationId xmlns:a16="http://schemas.microsoft.com/office/drawing/2014/main" id="{B42D2F53-A8D6-4126-B358-BDC16138F572}"/>
                </a:ext>
              </a:extLst>
            </p:cNvPr>
            <p:cNvSpPr txBox="1"/>
            <p:nvPr/>
          </p:nvSpPr>
          <p:spPr>
            <a:xfrm>
              <a:off x="145750" y="1004529"/>
              <a:ext cx="11900499" cy="769441"/>
            </a:xfrm>
            <a:prstGeom prst="rect">
              <a:avLst/>
            </a:prstGeom>
            <a:noFill/>
          </p:spPr>
          <p:txBody>
            <a:bodyPr wrap="square" rtlCol="0">
              <a:spAutoFit/>
            </a:bodyPr>
            <a:lstStyle/>
            <a:p>
              <a:r>
                <a:rPr lang="zh-CN" altLang="en-US" sz="4400" b="1" dirty="0">
                  <a:solidFill>
                    <a:schemeClr val="accent1">
                      <a:lumMod val="75000"/>
                    </a:schemeClr>
                  </a:solidFill>
                  <a:latin typeface="Noto Sans SC Black" panose="020B0A00000000000000" pitchFamily="34" charset="-122"/>
                  <a:ea typeface="Noto Sans SC Black" panose="020B0A00000000000000" pitchFamily="34" charset="-122"/>
                </a:rPr>
                <a:t>参考资料库</a:t>
              </a:r>
            </a:p>
          </p:txBody>
        </p:sp>
        <p:cxnSp>
          <p:nvCxnSpPr>
            <p:cNvPr id="6" name="Straight Connector 5">
              <a:extLst>
                <a:ext uri="{FF2B5EF4-FFF2-40B4-BE49-F238E27FC236}">
                  <a16:creationId xmlns:a16="http://schemas.microsoft.com/office/drawing/2014/main" id="{2FA2ABD2-9565-433B-ADE8-484EB7CCD24B}"/>
                </a:ext>
              </a:extLst>
            </p:cNvPr>
            <p:cNvCxnSpPr>
              <a:cxnSpLocks/>
            </p:cNvCxnSpPr>
            <p:nvPr/>
          </p:nvCxnSpPr>
          <p:spPr>
            <a:xfrm>
              <a:off x="256587" y="2041236"/>
              <a:ext cx="7647709" cy="0"/>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A84E93-94AD-4D22-BDA2-577DB9343BA6}"/>
                </a:ext>
              </a:extLst>
            </p:cNvPr>
            <p:cNvSpPr txBox="1"/>
            <p:nvPr/>
          </p:nvSpPr>
          <p:spPr>
            <a:xfrm>
              <a:off x="6902831" y="1702712"/>
              <a:ext cx="1302906" cy="369332"/>
            </a:xfrm>
            <a:prstGeom prst="rect">
              <a:avLst/>
            </a:prstGeom>
            <a:noFill/>
          </p:spPr>
          <p:txBody>
            <a:bodyPr wrap="square" rtlCol="0">
              <a:spAutoFit/>
            </a:bodyPr>
            <a:lstStyle/>
            <a:p>
              <a:r>
                <a:rPr lang="zh-CN" altLang="en-US" dirty="0">
                  <a:solidFill>
                    <a:schemeClr val="tx2">
                      <a:lumMod val="60000"/>
                      <a:lumOff val="40000"/>
                    </a:schemeClr>
                  </a:solidFill>
                  <a:latin typeface="Noto Sans SC Bold" panose="020B0800000000000000" pitchFamily="34" charset="-122"/>
                  <a:ea typeface="Noto Sans SC Bold" panose="020B0800000000000000" pitchFamily="34" charset="-122"/>
                </a:rPr>
                <a:t>学术科研</a:t>
              </a:r>
            </a:p>
          </p:txBody>
        </p:sp>
      </p:grpSp>
      <p:sp>
        <p:nvSpPr>
          <p:cNvPr id="16" name="TextBox 15">
            <a:extLst>
              <a:ext uri="{FF2B5EF4-FFF2-40B4-BE49-F238E27FC236}">
                <a16:creationId xmlns:a16="http://schemas.microsoft.com/office/drawing/2014/main" id="{EEAF942A-7A0B-43EE-92E5-978EF91DCF6C}"/>
              </a:ext>
            </a:extLst>
          </p:cNvPr>
          <p:cNvSpPr txBox="1"/>
          <p:nvPr/>
        </p:nvSpPr>
        <p:spPr>
          <a:xfrm>
            <a:off x="802876" y="3114685"/>
            <a:ext cx="3160868" cy="28036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Library Genesis</a:t>
            </a:r>
          </a:p>
          <a:p>
            <a:pPr marL="285750" indent="-285750">
              <a:lnSpc>
                <a:spcPct val="150000"/>
              </a:lnSpc>
              <a:buFont typeface="Arial" panose="020B0604020202020204" pitchFamily="34" charset="0"/>
              <a:buChar char="•"/>
            </a:pPr>
            <a:r>
              <a:rPr lang="en-US" altLang="zh-CN" sz="2400" b="1" strike="sngStrike" dirty="0" err="1">
                <a:solidFill>
                  <a:schemeClr val="accent1">
                    <a:lumMod val="60000"/>
                    <a:lumOff val="40000"/>
                  </a:schemeClr>
                </a:solidFill>
                <a:latin typeface="Noto Sans SC Bold" panose="020B0800000000000000" pitchFamily="34" charset="-122"/>
                <a:ea typeface="Noto Sans SC Bold" panose="020B0800000000000000" pitchFamily="34" charset="-122"/>
              </a:rPr>
              <a:t>Allitebooks</a:t>
            </a:r>
            <a:endPar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endParaRPr>
          </a:p>
          <a:p>
            <a:pPr marL="285750" indent="-285750">
              <a:lnSpc>
                <a:spcPct val="150000"/>
              </a:lnSpc>
              <a:buFont typeface="Arial" panose="020B0604020202020204" pitchFamily="34" charset="0"/>
              <a:buChar char="•"/>
            </a:pPr>
            <a:r>
              <a:rPr lang="zh-CN" altLang="en-US"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鸠摩电子书</a:t>
            </a:r>
            <a:endPar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endParaRPr>
          </a:p>
          <a:p>
            <a:pPr marL="285750" indent="-285750">
              <a:lnSpc>
                <a:spcPct val="150000"/>
              </a:lnSpc>
              <a:buFont typeface="Arial" panose="020B0604020202020204" pitchFamily="34" charset="0"/>
              <a:buChar char="•"/>
            </a:pPr>
            <a:r>
              <a:rPr lang="en-US" altLang="zh-CN" sz="2400" b="1" dirty="0" err="1">
                <a:solidFill>
                  <a:schemeClr val="accent1">
                    <a:lumMod val="60000"/>
                    <a:lumOff val="40000"/>
                  </a:schemeClr>
                </a:solidFill>
                <a:latin typeface="Noto Sans SC Bold" panose="020B0800000000000000" pitchFamily="34" charset="-122"/>
                <a:ea typeface="Noto Sans SC Bold" panose="020B0800000000000000" pitchFamily="34" charset="-122"/>
              </a:rPr>
              <a:t>ZLibrary</a:t>
            </a:r>
            <a:endPar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endParaRPr>
          </a:p>
          <a:p>
            <a:pPr marL="285750" indent="-285750">
              <a:lnSpc>
                <a:spcPct val="150000"/>
              </a:lnSpc>
              <a:buFont typeface="Arial" panose="020B0604020202020204" pitchFamily="34" charset="0"/>
              <a:buChar char="•"/>
            </a:pPr>
            <a:endPar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endParaRPr>
          </a:p>
        </p:txBody>
      </p:sp>
    </p:spTree>
    <p:extLst>
      <p:ext uri="{BB962C8B-B14F-4D97-AF65-F5344CB8AC3E}">
        <p14:creationId xmlns:p14="http://schemas.microsoft.com/office/powerpoint/2010/main" val="1419911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237203-4348-48C4-BBB7-BEE9E4744F8C}"/>
              </a:ext>
            </a:extLst>
          </p:cNvPr>
          <p:cNvSpPr txBox="1"/>
          <p:nvPr/>
        </p:nvSpPr>
        <p:spPr>
          <a:xfrm>
            <a:off x="5401733" y="2827867"/>
            <a:ext cx="550151" cy="369332"/>
          </a:xfrm>
          <a:prstGeom prst="rect">
            <a:avLst/>
          </a:prstGeom>
          <a:noFill/>
        </p:spPr>
        <p:txBody>
          <a:bodyPr wrap="none" rtlCol="0">
            <a:spAutoFit/>
          </a:bodyPr>
          <a:lstStyle/>
          <a:p>
            <a:r>
              <a:rPr lang="en-US" altLang="zh-CN" dirty="0"/>
              <a:t>177</a:t>
            </a:r>
            <a:endParaRPr lang="zh-CN" altLang="en-US" dirty="0"/>
          </a:p>
        </p:txBody>
      </p:sp>
    </p:spTree>
    <p:extLst>
      <p:ext uri="{BB962C8B-B14F-4D97-AF65-F5344CB8AC3E}">
        <p14:creationId xmlns:p14="http://schemas.microsoft.com/office/powerpoint/2010/main" val="3349045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lstStyle/>
          <a:p>
            <a:r>
              <a:rPr lang="zh-CN" altLang="en-US"/>
              <a:t>在游戏中学习编程</a:t>
            </a:r>
          </a:p>
        </p:txBody>
      </p:sp>
      <p:sp>
        <p:nvSpPr>
          <p:cNvPr id="3" name="副标题 2"/>
          <p:cNvSpPr>
            <a:spLocks noGrp="1"/>
          </p:cNvSpPr>
          <p:nvPr>
            <p:ph type="subTitle" idx="1"/>
            <p:custDataLst>
              <p:tags r:id="rId3"/>
            </p:custDataLst>
          </p:nvPr>
        </p:nvSpPr>
        <p:spPr/>
        <p:txBody>
          <a:bodyPr/>
          <a:lstStyle/>
          <a:p>
            <a:pPr algn="r"/>
            <a:r>
              <a:rPr lang="en-US" altLang="zh-CN"/>
              <a:t>--steam</a:t>
            </a:r>
            <a:r>
              <a:rPr lang="zh-CN" altLang="en-US"/>
              <a:t>经典编程类游戏推荐</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77500" lnSpcReduction="20000"/>
          </a:bodyPr>
          <a:lstStyle/>
          <a:p>
            <a:r>
              <a:t>关于这款游戏</a:t>
            </a:r>
          </a:p>
          <a:p>
            <a:r>
              <a:t>《角斗机甲》是一款机器人竞技题材的策略游戏，为你的机器人战队编制AI，让他们到竞技场中拼杀。不断改进、优化、反复打磨…或许你就能完爆对手并从在线的好友组中脱颖而出，打造一支所向披靡的钢铁之师！游戏特色：</a:t>
            </a:r>
          </a:p>
          <a:p>
            <a:endParaRPr/>
          </a:p>
          <a:p>
            <a:r>
              <a:t>亲手制作AI，检阅机器人在竞技场中的表现</a:t>
            </a:r>
          </a:p>
          <a:p>
            <a:endParaRPr/>
          </a:p>
          <a:p>
            <a:r>
              <a:t>不断优化调整AI，直到战胜所有对手！</a:t>
            </a:r>
          </a:p>
          <a:p>
            <a:endParaRPr/>
          </a:p>
          <a:p>
            <a:r>
              <a:t>简洁却强力的AI编程系统，拥有近百种参数可供选择，百万种可能结果(无需编程经验即可开始！)</a:t>
            </a:r>
          </a:p>
          <a:p>
            <a:endParaRPr/>
          </a:p>
          <a:p>
            <a:r>
              <a:t>创造并自定义你的机器人战队</a:t>
            </a:r>
          </a:p>
          <a:p>
            <a:endParaRPr/>
          </a:p>
        </p:txBody>
      </p:sp>
      <p:sp>
        <p:nvSpPr>
          <p:cNvPr id="2" name="标题 1"/>
          <p:cNvSpPr>
            <a:spLocks noGrp="1"/>
          </p:cNvSpPr>
          <p:nvPr>
            <p:ph type="title"/>
          </p:nvPr>
        </p:nvSpPr>
        <p:spPr/>
        <p:txBody>
          <a:bodyPr/>
          <a:lstStyle/>
          <a:p>
            <a:r>
              <a:rPr lang="en-US" altLang="zh-CN"/>
              <a:t>1.GLADIABOTS - AI Combat Arena</a:t>
            </a:r>
            <a:r>
              <a:t>（角斗机甲</a:t>
            </a:r>
            <a:r>
              <a:rPr lang="en-US" altLang="zh-CN"/>
              <a:t>-AI</a:t>
            </a:r>
            <a:r>
              <a:t>竞技场）</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游戏画面演示</a:t>
            </a:r>
          </a:p>
        </p:txBody>
      </p:sp>
      <p:pic>
        <p:nvPicPr>
          <p:cNvPr id="4" name="内容占位符 3" descr="ai+combat"/>
          <p:cNvPicPr>
            <a:picLocks noGrp="1" noChangeAspect="1"/>
          </p:cNvPicPr>
          <p:nvPr>
            <p:ph idx="1"/>
          </p:nvPr>
        </p:nvPicPr>
        <p:blipFill>
          <a:blip r:embed="rId3"/>
          <a:stretch>
            <a:fillRect/>
          </a:stretch>
        </p:blipFill>
        <p:spPr>
          <a:xfrm>
            <a:off x="669925" y="1079500"/>
            <a:ext cx="4963160" cy="2796540"/>
          </a:xfrm>
          <a:prstGeom prst="rect">
            <a:avLst/>
          </a:prstGeom>
        </p:spPr>
      </p:pic>
      <p:pic>
        <p:nvPicPr>
          <p:cNvPr id="6" name="图片 5"/>
          <p:cNvPicPr>
            <a:picLocks noChangeAspect="1"/>
          </p:cNvPicPr>
          <p:nvPr/>
        </p:nvPicPr>
        <p:blipFill>
          <a:blip r:embed="rId4"/>
          <a:stretch>
            <a:fillRect/>
          </a:stretch>
        </p:blipFill>
        <p:spPr>
          <a:xfrm>
            <a:off x="5525135" y="1079500"/>
            <a:ext cx="4963160" cy="2788285"/>
          </a:xfrm>
          <a:prstGeom prst="rect">
            <a:avLst/>
          </a:prstGeom>
        </p:spPr>
      </p:pic>
      <p:pic>
        <p:nvPicPr>
          <p:cNvPr id="7" name="图片 6"/>
          <p:cNvPicPr>
            <a:picLocks noChangeAspect="1"/>
          </p:cNvPicPr>
          <p:nvPr/>
        </p:nvPicPr>
        <p:blipFill>
          <a:blip r:embed="rId5"/>
          <a:stretch>
            <a:fillRect/>
          </a:stretch>
        </p:blipFill>
        <p:spPr>
          <a:xfrm>
            <a:off x="669290" y="3876040"/>
            <a:ext cx="4963795" cy="2788285"/>
          </a:xfrm>
          <a:prstGeom prst="rect">
            <a:avLst/>
          </a:prstGeom>
        </p:spPr>
      </p:pic>
      <p:pic>
        <p:nvPicPr>
          <p:cNvPr id="8" name="图片 7"/>
          <p:cNvPicPr>
            <a:picLocks noChangeAspect="1"/>
          </p:cNvPicPr>
          <p:nvPr/>
        </p:nvPicPr>
        <p:blipFill>
          <a:blip r:embed="rId6"/>
          <a:stretch>
            <a:fillRect/>
          </a:stretch>
        </p:blipFill>
        <p:spPr>
          <a:xfrm>
            <a:off x="5579110" y="3867785"/>
            <a:ext cx="4909185" cy="2757805"/>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2.Hacknet(</a:t>
            </a:r>
            <a:r>
              <a:t>黑客网络</a:t>
            </a:r>
            <a:r>
              <a:rPr lang="en-US" altLang="zh-CN"/>
              <a:t>)--linux</a:t>
            </a:r>
            <a:r>
              <a:t>指令学习</a:t>
            </a:r>
          </a:p>
        </p:txBody>
      </p:sp>
      <p:sp>
        <p:nvSpPr>
          <p:cNvPr id="3" name="内容占位符 2"/>
          <p:cNvSpPr>
            <a:spLocks noGrp="1"/>
          </p:cNvSpPr>
          <p:nvPr>
            <p:ph idx="1"/>
          </p:nvPr>
        </p:nvSpPr>
        <p:spPr/>
        <p:txBody>
          <a:bodyPr>
            <a:normAutofit fontScale="70000" lnSpcReduction="20000"/>
          </a:bodyPr>
          <a:lstStyle/>
          <a:p>
            <a:r>
              <a:rPr lang="zh-CN" altLang="en-US"/>
              <a:t>Hacknet是一款身临其境，基于终端的黑客模拟器。你将跟随一位最近刚过世的黑客，通过他遗留的线索，来探询混乱未知的网络世界。他的死可能并非像媒体所报道的意外那么简单。只需进行简单的教学，你便能使用基础的指令来完成真实的骇入过程，探索这充满了谜团的黑客世界。</a:t>
            </a:r>
          </a:p>
          <a:p>
            <a:r>
              <a:rPr lang="zh-CN" altLang="en-US"/>
              <a:t>Bit, 一位负责开发世界上最具攻击性的骇入系统的黑客，去世了。当他的系统连续14天都没有检测到他的操作后，系统的保险程序便开始运行，将他未完成的计划发给了一位陌生的用户。作为这名用户，你需要决定是否一步步揭开事实的真相，并且确保Hacknet操作系统不会落入到不法之徒手中。</a:t>
            </a:r>
          </a:p>
          <a:p>
            <a:r>
              <a:rPr lang="zh-CN" altLang="en-US"/>
              <a:t>Hacknet能够为你提供一个全方位的真实黑客模拟器，可以让你探索人类窥探隐私的天性、制止企业贪婪盛行并暗中对抗隐藏在网络世界中的强大黑客，同时它又能提供学习支持，可以让一个真正的电脑小白通过游戏来掌握现实世界的电脑命令和对应用程序的操控。</a:t>
            </a:r>
          </a:p>
          <a:p>
            <a:r>
              <a:rPr lang="zh-CN" altLang="en-US"/>
              <a:t>游戏特色</a:t>
            </a:r>
          </a:p>
          <a:p>
            <a:r>
              <a:rPr lang="zh-CN" altLang="en-US"/>
              <a:t>真实的骇入</a:t>
            </a:r>
          </a:p>
          <a:p>
            <a:r>
              <a:rPr lang="zh-CN" altLang="en-US"/>
              <a:t>基于真实的UNIX指令，Hacknet将重点放在真实的骇入过程，而不是追求炫酷的好莱坞式黑客。通过拟真化的骇入过程，让玩家们仿佛置身骇入现场，体验打破防火墙时几近真实的感受。</a:t>
            </a:r>
          </a:p>
          <a:p>
            <a:endParaRPr lang="zh-CN" altLang="en-US"/>
          </a:p>
          <a:p>
            <a:pPr marL="0" indent="0">
              <a:buNone/>
            </a:pPr>
            <a:endParaRPr lang="zh-CN" altLang="en-US"/>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889</Words>
  <Application>Microsoft Office PowerPoint</Application>
  <PresentationFormat>Widescreen</PresentationFormat>
  <Paragraphs>59</Paragraphs>
  <Slides>11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Noto Sans SC Black</vt:lpstr>
      <vt:lpstr>Noto Sans SC Bold</vt:lpstr>
      <vt:lpstr>思源宋体 Heavy</vt:lpstr>
      <vt:lpstr>等线</vt:lpstr>
      <vt:lpstr>等线 Light</vt:lpstr>
      <vt:lpstr>Arial</vt:lpstr>
      <vt:lpstr>Office Theme</vt:lpstr>
      <vt:lpstr>学院路小学 小太阳编程兴趣班</vt:lpstr>
      <vt:lpstr>PowerPoint Presentation</vt:lpstr>
      <vt:lpstr>PowerPoint Presentation</vt:lpstr>
      <vt:lpstr>PowerPoint Presentation</vt:lpstr>
      <vt:lpstr>PowerPoint Presentation</vt:lpstr>
      <vt:lpstr>在游戏中学习编程</vt:lpstr>
      <vt:lpstr>1.GLADIABOTS - AI Combat Arena（角斗机甲-AI竞技场）</vt:lpstr>
      <vt:lpstr>游戏画面演示</vt:lpstr>
      <vt:lpstr>2.Hacknet(黑客网络)--linux指令学习</vt:lpstr>
      <vt:lpstr>游戏截图展示</vt:lpstr>
      <vt:lpstr>3.MHRD(微硬公司)---CPU硬件编程语言</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学院路小学 小太阳编程兴趣班</dc:title>
  <dc:creator>Jecosine Mo</dc:creator>
  <cp:lastModifiedBy>Mo Jecosine</cp:lastModifiedBy>
  <cp:revision>35</cp:revision>
  <dcterms:created xsi:type="dcterms:W3CDTF">2021-06-10T00:59:51Z</dcterms:created>
  <dcterms:modified xsi:type="dcterms:W3CDTF">2021-06-10T21:03:44Z</dcterms:modified>
</cp:coreProperties>
</file>